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6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count</c:v>
                </c:pt>
              </c:strCache>
            </c:strRef>
          </c:tx>
          <c:spPr>
            <a:solidFill>
              <a:srgbClr val="1C508D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941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Observe</c:v>
                  </c:pt>
                  <c:pt idx="1">
                    <c:v>Build</c:v>
                  </c:pt>
                  <c:pt idx="2">
                    <c:v>Exchange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4941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4D4029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494133"/>
                </a:solidFill>
                <a:latin typeface="Barlow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4d402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4D402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94133"/>
                </a:solidFill>
                <a:latin typeface="Barlow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FFD58D"/>
        </a:solidFill>
        <a:ln>
          <a:noFill/>
        </a:ln>
        <a:effectLst/>
      </c:spPr>
    </c:plotArea>
    <c:plotVisOnly val="1"/>
    <c:dispBlanksAs val="span"/>
  </c:chart>
  <c:spPr>
    <a:solidFill>
      <a:srgbClr val="FFD58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280160"/>
            <a:ext cx="2926080" cy="0"/>
          </a:xfrm>
          <a:prstGeom prst="line">
            <a:avLst/>
          </a:prstGeom>
          <a:noFill/>
          <a:ln w="12700">
            <a:solidFill>
              <a:srgbClr val="49413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00800" y="914400"/>
            <a:ext cx="5029200" cy="47548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Ideas into</a:t>
            </a:r>
            <a:endParaRPr lang="en-US" sz="4800" dirty="0"/>
          </a:p>
          <a:p>
            <a:pPr algn="l" indent="0" marL="0">
              <a:buNone/>
            </a:pPr>
            <a:r>
              <a:rPr lang="en-US" sz="48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possibilities</a:t>
            </a:r>
            <a:endParaRPr lang="en-US" sz="4800" dirty="0"/>
          </a:p>
        </p:txBody>
      </p:sp>
      <p:sp>
        <p:nvSpPr>
          <p:cNvPr id="10" name="Text 6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Give content a visual voice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6D4B03"/>
          </a:solidFill>
          <a:ln w="12700">
            <a:solidFill>
              <a:srgbClr val="6D4B0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F9F1E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A gathering about design, technology and everyday creativity. Clear structure gives every idea room to find its own expression.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01   Observe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Start with real questions, content and the context of use.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02   Build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Connect colour, type and graphics into a coherent visual language.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03   Exchange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Turn a direction into a concrete work through conversation and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A process of expression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01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Observe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Start with real questions, content and the context of use.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02</a:t>
            </a:r>
            <a:endParaRPr lang="en-US" sz="4000" dirty="0"/>
          </a:p>
        </p:txBody>
      </p:sp>
      <p:sp>
        <p:nvSpPr>
          <p:cNvPr id="12" name="Shape 9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Build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Connect colour, type and graphics into a coherent visual language.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03</a:t>
            </a:r>
            <a:endParaRPr lang="en-US" sz="4000" dirty="0"/>
          </a:p>
        </p:txBody>
      </p:sp>
      <p:sp>
        <p:nvSpPr>
          <p:cNvPr id="16" name="Shape 13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Exchange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Turn a direction into a concrete work through conversation and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Exploration by direction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Illustrative data · not research results</a:t>
            </a:r>
            <a:endParaRPr lang="en-US" sz="12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5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38</a:t>
            </a:r>
            <a:endParaRPr lang="en-US" sz="6400" dirty="0"/>
          </a:p>
        </p:txBody>
      </p:sp>
      <p:sp>
        <p:nvSpPr>
          <p:cNvPr id="10" name="Text 6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Example count for Build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Room for different kinds of content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Content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Focus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Presentation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Ideas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Clear hierarchy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Headings and text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Process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Steps and connections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Native shapes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Data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Scale and comparison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Editable chart</a:t>
                      </a:r>
                      <a:endParaRPr lang="en-US" sz="18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Fictional demonstration content. Not a real event or research finding.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Give the next idea</a:t>
            </a:r>
            <a:endParaRPr lang="en-US" sz="3800" dirty="0"/>
          </a:p>
          <a:p>
            <a:pPr algn="l" indent="0" marL="0">
              <a:buNone/>
            </a:pPr>
            <a:r>
              <a:rPr lang="en-US" sz="38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a shape of its own</a:t>
            </a:r>
            <a:endParaRPr lang="en-US" sz="3800" dirty="0"/>
          </a:p>
        </p:txBody>
      </p:sp>
      <p:sp>
        <p:nvSpPr>
          <p:cNvPr id="8" name="Text 4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D437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Xingchen Open Day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ZCOOL QingKe HuangYou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arlo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Xingchen Open Day</dc:title>
  <dc:subject>Procedural theme 163a062c19fa242456ede893bcf624c13f2f56187eab87acfc1036dec7876efd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