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4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示例数量</c:v>
                </c:pt>
              </c:strCache>
            </c:strRef>
          </c:tx>
          <c:spPr>
            <a:solidFill>
              <a:srgbClr val="E8BCAE"/>
            </a:solidFill>
            <a:effectLst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44353C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观察</c:v>
                  </c:pt>
                  <c:pt idx="1">
                    <c:v>构建</c:v>
                  </c:pt>
                  <c:pt idx="2">
                    <c:v>交流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24</c:v>
                </c:pt>
                <c:pt idx="1">
                  <c:v>38</c:v>
                </c:pt>
                <c:pt idx="2">
                  <c:v>31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b="0" i="0" strike="noStrike" sz="1200" u="none">
                  <a:solidFill>
                    <a:srgbClr val="44353C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533A46"/>
            </a:solidFill>
            <a:prstDash val="solid"/>
            <a:round/>
          </a:ln>
        </c:spPr>
        <c:txPr>
          <a:bodyPr/>
          <a:lstStyle/>
          <a:p>
            <a:pPr>
              <a:defRPr sz="1600" b="0" i="0" u="none" strike="noStrike">
                <a:solidFill>
                  <a:srgbClr val="44353C"/>
                </a:solidFill>
                <a:latin typeface="Noto Sans SC"/>
              </a:defRPr>
            </a:pPr>
            <a:endParaRPr lang="zh-CN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50"/>
          <c:min val="0"/>
        </c:scaling>
        <c:delete val="0"/>
        <c:axPos val="l"/>
        <c:majorGridlines>
          <c:spPr>
            <a:ln w="12700" cap="flat">
              <a:solidFill>
                <a:srgbClr val="533a4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533A46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D3D45"/>
                </a:solidFill>
                <a:latin typeface="Noto Sans SC"/>
              </a:defRPr>
            </a:pPr>
            <a:endParaRPr lang="zh-CN"/>
          </a:p>
        </c:txPr>
        <c:crossAx val="2094734554"/>
        <c:crosses val="autoZero"/>
        <c:crossBetween val="between"/>
        <c:majorUnit val="10"/>
      </c:valAx>
      <c:spPr>
        <a:solidFill>
          <a:srgbClr val="FFB5DB"/>
        </a:solidFill>
        <a:ln>
          <a:noFill/>
        </a:ln>
        <a:effectLst/>
      </c:spPr>
    </c:plotArea>
    <c:plotVisOnly val="1"/>
    <c:dispBlanksAs val="span"/>
  </c:chart>
  <c:spPr>
    <a:solidFill>
      <a:srgbClr val="FFB5DB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8b88584906f0ef9887a54de55a001a575635ccd442bd2d301a7fd2e6475b1ffe.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8b88584906f0ef9887a54de55a001a575635ccd442bd2d301a7fd2e6475b1ffe.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8b88584906f0ef9887a54de55a001a575635ccd442bd2d301a7fd2e6475b1ffe.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8b88584906f0ef9887a54de55a001a575635ccd442bd2d301a7fd2e6475b1ffe.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8b88584906f0ef9887a54de55a001a575635ccd442bd2d301a7fd2e6475b1ffe.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8b88584906f0ef9887a54de55a001a575635ccd442bd2d301a7fd2e6475b1ffe.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B5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560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3291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4023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4754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5486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6217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6949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7680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8412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9144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9875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10607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11338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12070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12801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13533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142646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149961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157276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164592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171907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0" y="179222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0" y="186537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0" y="193852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0" y="20116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0" y="20848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0" y="21579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0" y="22311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0" y="23042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0" y="23774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0" y="24505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0" y="25237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0" y="25968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0" y="26700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0" y="27432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0" y="28163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0" y="28895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0" y="29626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0" y="30358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0" y="31089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0" y="31821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0" y="325526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0" y="332841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0" y="340156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0" y="347472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0" y="354787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0" y="362102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0" y="369417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0" y="376732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0" y="38404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0" y="39136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0" y="39867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0" y="40599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0" y="41330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0" y="42062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0" y="42793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0" y="43525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0" y="44256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0" y="44988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0" y="45720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0" y="46451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0" y="47183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0" y="47914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0" y="48646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0" y="49377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0" y="50109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0" y="508406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0" y="515721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0" y="523036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0" y="530352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0" y="537667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0" y="544982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0" y="552297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0" y="559612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0" y="56692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0" y="57424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0" y="58155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0" y="58887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0" y="59618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0" y="60350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0" y="61081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0" y="61813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0" y="62544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0" y="63276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0" y="64008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0" y="64739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0" y="65471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0" y="66202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0" y="66934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>
            <a:off x="0" y="67665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0" y="68397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1828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2560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3291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4023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4754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5486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6217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6949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7680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8412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>
            <a:off x="9144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5" name="Shape 103"/>
          <p:cNvSpPr/>
          <p:nvPr/>
        </p:nvSpPr>
        <p:spPr>
          <a:xfrm>
            <a:off x="9875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6" name="Shape 104"/>
          <p:cNvSpPr/>
          <p:nvPr/>
        </p:nvSpPr>
        <p:spPr>
          <a:xfrm>
            <a:off x="10607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7" name="Shape 105"/>
          <p:cNvSpPr/>
          <p:nvPr/>
        </p:nvSpPr>
        <p:spPr>
          <a:xfrm>
            <a:off x="11338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8" name="Shape 106"/>
          <p:cNvSpPr/>
          <p:nvPr/>
        </p:nvSpPr>
        <p:spPr>
          <a:xfrm>
            <a:off x="12070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9" name="Shape 107"/>
          <p:cNvSpPr/>
          <p:nvPr/>
        </p:nvSpPr>
        <p:spPr>
          <a:xfrm>
            <a:off x="12801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0" name="Shape 108"/>
          <p:cNvSpPr/>
          <p:nvPr/>
        </p:nvSpPr>
        <p:spPr>
          <a:xfrm>
            <a:off x="13533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1" name="Shape 109"/>
          <p:cNvSpPr/>
          <p:nvPr/>
        </p:nvSpPr>
        <p:spPr>
          <a:xfrm>
            <a:off x="14264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2" name="Shape 110"/>
          <p:cNvSpPr/>
          <p:nvPr/>
        </p:nvSpPr>
        <p:spPr>
          <a:xfrm>
            <a:off x="14996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3" name="Shape 111"/>
          <p:cNvSpPr/>
          <p:nvPr/>
        </p:nvSpPr>
        <p:spPr>
          <a:xfrm>
            <a:off x="15727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4" name="Shape 112"/>
          <p:cNvSpPr/>
          <p:nvPr/>
        </p:nvSpPr>
        <p:spPr>
          <a:xfrm>
            <a:off x="16459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5" name="Shape 113"/>
          <p:cNvSpPr/>
          <p:nvPr/>
        </p:nvSpPr>
        <p:spPr>
          <a:xfrm>
            <a:off x="17190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6" name="Shape 114"/>
          <p:cNvSpPr/>
          <p:nvPr/>
        </p:nvSpPr>
        <p:spPr>
          <a:xfrm>
            <a:off x="17922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7" name="Shape 115"/>
          <p:cNvSpPr/>
          <p:nvPr/>
        </p:nvSpPr>
        <p:spPr>
          <a:xfrm>
            <a:off x="18653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8" name="Shape 116"/>
          <p:cNvSpPr/>
          <p:nvPr/>
        </p:nvSpPr>
        <p:spPr>
          <a:xfrm>
            <a:off x="19385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9" name="Shape 117"/>
          <p:cNvSpPr/>
          <p:nvPr/>
        </p:nvSpPr>
        <p:spPr>
          <a:xfrm>
            <a:off x="20116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0" name="Shape 118"/>
          <p:cNvSpPr/>
          <p:nvPr/>
        </p:nvSpPr>
        <p:spPr>
          <a:xfrm>
            <a:off x="20848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1" name="Shape 119"/>
          <p:cNvSpPr/>
          <p:nvPr/>
        </p:nvSpPr>
        <p:spPr>
          <a:xfrm>
            <a:off x="21579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2" name="Shape 120"/>
          <p:cNvSpPr/>
          <p:nvPr/>
        </p:nvSpPr>
        <p:spPr>
          <a:xfrm>
            <a:off x="22311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3" name="Shape 121"/>
          <p:cNvSpPr/>
          <p:nvPr/>
        </p:nvSpPr>
        <p:spPr>
          <a:xfrm>
            <a:off x="23042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4" name="Shape 122"/>
          <p:cNvSpPr/>
          <p:nvPr/>
        </p:nvSpPr>
        <p:spPr>
          <a:xfrm>
            <a:off x="23774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5" name="Shape 123"/>
          <p:cNvSpPr/>
          <p:nvPr/>
        </p:nvSpPr>
        <p:spPr>
          <a:xfrm>
            <a:off x="24505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6" name="Shape 124"/>
          <p:cNvSpPr/>
          <p:nvPr/>
        </p:nvSpPr>
        <p:spPr>
          <a:xfrm>
            <a:off x="25237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7" name="Shape 125"/>
          <p:cNvSpPr/>
          <p:nvPr/>
        </p:nvSpPr>
        <p:spPr>
          <a:xfrm>
            <a:off x="25968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8" name="Shape 126"/>
          <p:cNvSpPr/>
          <p:nvPr/>
        </p:nvSpPr>
        <p:spPr>
          <a:xfrm>
            <a:off x="26700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9" name="Shape 127"/>
          <p:cNvSpPr/>
          <p:nvPr/>
        </p:nvSpPr>
        <p:spPr>
          <a:xfrm>
            <a:off x="27432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0" name="Shape 128"/>
          <p:cNvSpPr/>
          <p:nvPr/>
        </p:nvSpPr>
        <p:spPr>
          <a:xfrm>
            <a:off x="28163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1" name="Shape 129"/>
          <p:cNvSpPr/>
          <p:nvPr/>
        </p:nvSpPr>
        <p:spPr>
          <a:xfrm>
            <a:off x="28895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2" name="Shape 130"/>
          <p:cNvSpPr/>
          <p:nvPr/>
        </p:nvSpPr>
        <p:spPr>
          <a:xfrm>
            <a:off x="29626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3" name="Shape 131"/>
          <p:cNvSpPr/>
          <p:nvPr/>
        </p:nvSpPr>
        <p:spPr>
          <a:xfrm>
            <a:off x="30358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4" name="Shape 132"/>
          <p:cNvSpPr/>
          <p:nvPr/>
        </p:nvSpPr>
        <p:spPr>
          <a:xfrm>
            <a:off x="31089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5" name="Shape 133"/>
          <p:cNvSpPr/>
          <p:nvPr/>
        </p:nvSpPr>
        <p:spPr>
          <a:xfrm>
            <a:off x="31821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6" name="Shape 134"/>
          <p:cNvSpPr/>
          <p:nvPr/>
        </p:nvSpPr>
        <p:spPr>
          <a:xfrm>
            <a:off x="32552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7" name="Shape 135"/>
          <p:cNvSpPr/>
          <p:nvPr/>
        </p:nvSpPr>
        <p:spPr>
          <a:xfrm>
            <a:off x="33284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8" name="Shape 136"/>
          <p:cNvSpPr/>
          <p:nvPr/>
        </p:nvSpPr>
        <p:spPr>
          <a:xfrm>
            <a:off x="34015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9" name="Shape 137"/>
          <p:cNvSpPr/>
          <p:nvPr/>
        </p:nvSpPr>
        <p:spPr>
          <a:xfrm>
            <a:off x="34747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0" name="Shape 138"/>
          <p:cNvSpPr/>
          <p:nvPr/>
        </p:nvSpPr>
        <p:spPr>
          <a:xfrm>
            <a:off x="35478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1" name="Shape 139"/>
          <p:cNvSpPr/>
          <p:nvPr/>
        </p:nvSpPr>
        <p:spPr>
          <a:xfrm>
            <a:off x="36210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2" name="Shape 140"/>
          <p:cNvSpPr/>
          <p:nvPr/>
        </p:nvSpPr>
        <p:spPr>
          <a:xfrm>
            <a:off x="36941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3" name="Shape 141"/>
          <p:cNvSpPr/>
          <p:nvPr/>
        </p:nvSpPr>
        <p:spPr>
          <a:xfrm>
            <a:off x="37673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4" name="Shape 142"/>
          <p:cNvSpPr/>
          <p:nvPr/>
        </p:nvSpPr>
        <p:spPr>
          <a:xfrm>
            <a:off x="38404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5" name="Shape 143"/>
          <p:cNvSpPr/>
          <p:nvPr/>
        </p:nvSpPr>
        <p:spPr>
          <a:xfrm>
            <a:off x="39136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6" name="Shape 144"/>
          <p:cNvSpPr/>
          <p:nvPr/>
        </p:nvSpPr>
        <p:spPr>
          <a:xfrm>
            <a:off x="39867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7" name="Shape 145"/>
          <p:cNvSpPr/>
          <p:nvPr/>
        </p:nvSpPr>
        <p:spPr>
          <a:xfrm>
            <a:off x="40599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8" name="Shape 146"/>
          <p:cNvSpPr/>
          <p:nvPr/>
        </p:nvSpPr>
        <p:spPr>
          <a:xfrm>
            <a:off x="41330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9" name="Shape 147"/>
          <p:cNvSpPr/>
          <p:nvPr/>
        </p:nvSpPr>
        <p:spPr>
          <a:xfrm>
            <a:off x="42062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0" name="Shape 148"/>
          <p:cNvSpPr/>
          <p:nvPr/>
        </p:nvSpPr>
        <p:spPr>
          <a:xfrm>
            <a:off x="42793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1" name="Shape 149"/>
          <p:cNvSpPr/>
          <p:nvPr/>
        </p:nvSpPr>
        <p:spPr>
          <a:xfrm>
            <a:off x="43525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2" name="Shape 150"/>
          <p:cNvSpPr/>
          <p:nvPr/>
        </p:nvSpPr>
        <p:spPr>
          <a:xfrm>
            <a:off x="44256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3" name="Shape 151"/>
          <p:cNvSpPr/>
          <p:nvPr/>
        </p:nvSpPr>
        <p:spPr>
          <a:xfrm>
            <a:off x="44988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4" name="Shape 152"/>
          <p:cNvSpPr/>
          <p:nvPr/>
        </p:nvSpPr>
        <p:spPr>
          <a:xfrm>
            <a:off x="45720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5" name="Shape 153"/>
          <p:cNvSpPr/>
          <p:nvPr/>
        </p:nvSpPr>
        <p:spPr>
          <a:xfrm>
            <a:off x="46451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6" name="Shape 154"/>
          <p:cNvSpPr/>
          <p:nvPr/>
        </p:nvSpPr>
        <p:spPr>
          <a:xfrm>
            <a:off x="47183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7" name="Shape 155"/>
          <p:cNvSpPr/>
          <p:nvPr/>
        </p:nvSpPr>
        <p:spPr>
          <a:xfrm>
            <a:off x="47914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8" name="Shape 156"/>
          <p:cNvSpPr/>
          <p:nvPr/>
        </p:nvSpPr>
        <p:spPr>
          <a:xfrm>
            <a:off x="48646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9" name="Shape 157"/>
          <p:cNvSpPr/>
          <p:nvPr/>
        </p:nvSpPr>
        <p:spPr>
          <a:xfrm>
            <a:off x="49377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0" name="Shape 158"/>
          <p:cNvSpPr/>
          <p:nvPr/>
        </p:nvSpPr>
        <p:spPr>
          <a:xfrm>
            <a:off x="50109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1" name="Shape 159"/>
          <p:cNvSpPr/>
          <p:nvPr/>
        </p:nvSpPr>
        <p:spPr>
          <a:xfrm>
            <a:off x="50840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2" name="Shape 160"/>
          <p:cNvSpPr/>
          <p:nvPr/>
        </p:nvSpPr>
        <p:spPr>
          <a:xfrm>
            <a:off x="51572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3" name="Shape 161"/>
          <p:cNvSpPr/>
          <p:nvPr/>
        </p:nvSpPr>
        <p:spPr>
          <a:xfrm>
            <a:off x="52303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4" name="Shape 162"/>
          <p:cNvSpPr/>
          <p:nvPr/>
        </p:nvSpPr>
        <p:spPr>
          <a:xfrm>
            <a:off x="53035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5" name="Shape 163"/>
          <p:cNvSpPr/>
          <p:nvPr/>
        </p:nvSpPr>
        <p:spPr>
          <a:xfrm>
            <a:off x="53766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6" name="Shape 164"/>
          <p:cNvSpPr/>
          <p:nvPr/>
        </p:nvSpPr>
        <p:spPr>
          <a:xfrm>
            <a:off x="54498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7" name="Shape 165"/>
          <p:cNvSpPr/>
          <p:nvPr/>
        </p:nvSpPr>
        <p:spPr>
          <a:xfrm>
            <a:off x="55229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8" name="Shape 166"/>
          <p:cNvSpPr/>
          <p:nvPr/>
        </p:nvSpPr>
        <p:spPr>
          <a:xfrm>
            <a:off x="55961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9" name="Shape 167"/>
          <p:cNvSpPr/>
          <p:nvPr/>
        </p:nvSpPr>
        <p:spPr>
          <a:xfrm>
            <a:off x="56692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0" name="Shape 168"/>
          <p:cNvSpPr/>
          <p:nvPr/>
        </p:nvSpPr>
        <p:spPr>
          <a:xfrm>
            <a:off x="57424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1" name="Shape 169"/>
          <p:cNvSpPr/>
          <p:nvPr/>
        </p:nvSpPr>
        <p:spPr>
          <a:xfrm>
            <a:off x="58155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2" name="Shape 170"/>
          <p:cNvSpPr/>
          <p:nvPr/>
        </p:nvSpPr>
        <p:spPr>
          <a:xfrm>
            <a:off x="58887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3" name="Shape 171"/>
          <p:cNvSpPr/>
          <p:nvPr/>
        </p:nvSpPr>
        <p:spPr>
          <a:xfrm>
            <a:off x="59618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4" name="Shape 172"/>
          <p:cNvSpPr/>
          <p:nvPr/>
        </p:nvSpPr>
        <p:spPr>
          <a:xfrm>
            <a:off x="60350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5" name="Shape 173"/>
          <p:cNvSpPr/>
          <p:nvPr/>
        </p:nvSpPr>
        <p:spPr>
          <a:xfrm>
            <a:off x="61081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6" name="Shape 174"/>
          <p:cNvSpPr/>
          <p:nvPr/>
        </p:nvSpPr>
        <p:spPr>
          <a:xfrm>
            <a:off x="61813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7" name="Shape 175"/>
          <p:cNvSpPr/>
          <p:nvPr/>
        </p:nvSpPr>
        <p:spPr>
          <a:xfrm>
            <a:off x="62544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8" name="Shape 176"/>
          <p:cNvSpPr/>
          <p:nvPr/>
        </p:nvSpPr>
        <p:spPr>
          <a:xfrm>
            <a:off x="63276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9" name="Shape 177"/>
          <p:cNvSpPr/>
          <p:nvPr/>
        </p:nvSpPr>
        <p:spPr>
          <a:xfrm>
            <a:off x="64008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0" name="Shape 178"/>
          <p:cNvSpPr/>
          <p:nvPr/>
        </p:nvSpPr>
        <p:spPr>
          <a:xfrm>
            <a:off x="64739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1" name="Shape 179"/>
          <p:cNvSpPr/>
          <p:nvPr/>
        </p:nvSpPr>
        <p:spPr>
          <a:xfrm>
            <a:off x="65471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2" name="Shape 180"/>
          <p:cNvSpPr/>
          <p:nvPr/>
        </p:nvSpPr>
        <p:spPr>
          <a:xfrm>
            <a:off x="66202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3" name="Shape 181"/>
          <p:cNvSpPr/>
          <p:nvPr/>
        </p:nvSpPr>
        <p:spPr>
          <a:xfrm>
            <a:off x="66934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4" name="Shape 182"/>
          <p:cNvSpPr/>
          <p:nvPr/>
        </p:nvSpPr>
        <p:spPr>
          <a:xfrm>
            <a:off x="67665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5" name="Shape 183"/>
          <p:cNvSpPr/>
          <p:nvPr/>
        </p:nvSpPr>
        <p:spPr>
          <a:xfrm>
            <a:off x="68397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6" name="Shape 184"/>
          <p:cNvSpPr/>
          <p:nvPr/>
        </p:nvSpPr>
        <p:spPr>
          <a:xfrm>
            <a:off x="69128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7" name="Shape 185"/>
          <p:cNvSpPr/>
          <p:nvPr/>
        </p:nvSpPr>
        <p:spPr>
          <a:xfrm>
            <a:off x="69860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8" name="Shape 186"/>
          <p:cNvSpPr/>
          <p:nvPr/>
        </p:nvSpPr>
        <p:spPr>
          <a:xfrm>
            <a:off x="70591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9" name="Shape 187"/>
          <p:cNvSpPr/>
          <p:nvPr/>
        </p:nvSpPr>
        <p:spPr>
          <a:xfrm>
            <a:off x="71323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0" name="Shape 188"/>
          <p:cNvSpPr/>
          <p:nvPr/>
        </p:nvSpPr>
        <p:spPr>
          <a:xfrm>
            <a:off x="72054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1" name="Shape 189"/>
          <p:cNvSpPr/>
          <p:nvPr/>
        </p:nvSpPr>
        <p:spPr>
          <a:xfrm>
            <a:off x="72786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2" name="Shape 190"/>
          <p:cNvSpPr/>
          <p:nvPr/>
        </p:nvSpPr>
        <p:spPr>
          <a:xfrm>
            <a:off x="73517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3" name="Shape 191"/>
          <p:cNvSpPr/>
          <p:nvPr/>
        </p:nvSpPr>
        <p:spPr>
          <a:xfrm>
            <a:off x="74249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4" name="Shape 192"/>
          <p:cNvSpPr/>
          <p:nvPr/>
        </p:nvSpPr>
        <p:spPr>
          <a:xfrm>
            <a:off x="74980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5" name="Shape 193"/>
          <p:cNvSpPr/>
          <p:nvPr/>
        </p:nvSpPr>
        <p:spPr>
          <a:xfrm>
            <a:off x="75712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6" name="Shape 194"/>
          <p:cNvSpPr/>
          <p:nvPr/>
        </p:nvSpPr>
        <p:spPr>
          <a:xfrm>
            <a:off x="76443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7" name="Shape 195"/>
          <p:cNvSpPr/>
          <p:nvPr/>
        </p:nvSpPr>
        <p:spPr>
          <a:xfrm>
            <a:off x="77175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8" name="Shape 196"/>
          <p:cNvSpPr/>
          <p:nvPr/>
        </p:nvSpPr>
        <p:spPr>
          <a:xfrm>
            <a:off x="77906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9" name="Shape 197"/>
          <p:cNvSpPr/>
          <p:nvPr/>
        </p:nvSpPr>
        <p:spPr>
          <a:xfrm>
            <a:off x="78638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0" name="Shape 198"/>
          <p:cNvSpPr/>
          <p:nvPr/>
        </p:nvSpPr>
        <p:spPr>
          <a:xfrm>
            <a:off x="79369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1" name="Shape 199"/>
          <p:cNvSpPr/>
          <p:nvPr/>
        </p:nvSpPr>
        <p:spPr>
          <a:xfrm>
            <a:off x="80101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2" name="Shape 200"/>
          <p:cNvSpPr/>
          <p:nvPr/>
        </p:nvSpPr>
        <p:spPr>
          <a:xfrm>
            <a:off x="80832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3" name="Shape 201"/>
          <p:cNvSpPr/>
          <p:nvPr/>
        </p:nvSpPr>
        <p:spPr>
          <a:xfrm>
            <a:off x="81564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4" name="Shape 202"/>
          <p:cNvSpPr/>
          <p:nvPr/>
        </p:nvSpPr>
        <p:spPr>
          <a:xfrm>
            <a:off x="82296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5" name="Shape 203"/>
          <p:cNvSpPr/>
          <p:nvPr/>
        </p:nvSpPr>
        <p:spPr>
          <a:xfrm>
            <a:off x="83027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6" name="Shape 204"/>
          <p:cNvSpPr/>
          <p:nvPr/>
        </p:nvSpPr>
        <p:spPr>
          <a:xfrm>
            <a:off x="83759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7" name="Shape 205"/>
          <p:cNvSpPr/>
          <p:nvPr/>
        </p:nvSpPr>
        <p:spPr>
          <a:xfrm>
            <a:off x="84490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8" name="Shape 206"/>
          <p:cNvSpPr/>
          <p:nvPr/>
        </p:nvSpPr>
        <p:spPr>
          <a:xfrm>
            <a:off x="85222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9" name="Shape 207"/>
          <p:cNvSpPr/>
          <p:nvPr/>
        </p:nvSpPr>
        <p:spPr>
          <a:xfrm>
            <a:off x="85953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0" name="Shape 208"/>
          <p:cNvSpPr/>
          <p:nvPr/>
        </p:nvSpPr>
        <p:spPr>
          <a:xfrm>
            <a:off x="86685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1" name="Shape 209"/>
          <p:cNvSpPr/>
          <p:nvPr/>
        </p:nvSpPr>
        <p:spPr>
          <a:xfrm>
            <a:off x="87416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2" name="Shape 210"/>
          <p:cNvSpPr/>
          <p:nvPr/>
        </p:nvSpPr>
        <p:spPr>
          <a:xfrm>
            <a:off x="88148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3" name="Shape 211"/>
          <p:cNvSpPr/>
          <p:nvPr/>
        </p:nvSpPr>
        <p:spPr>
          <a:xfrm>
            <a:off x="88879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4" name="Shape 212"/>
          <p:cNvSpPr/>
          <p:nvPr/>
        </p:nvSpPr>
        <p:spPr>
          <a:xfrm>
            <a:off x="89611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5" name="Shape 213"/>
          <p:cNvSpPr/>
          <p:nvPr/>
        </p:nvSpPr>
        <p:spPr>
          <a:xfrm>
            <a:off x="90342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6" name="Shape 214"/>
          <p:cNvSpPr/>
          <p:nvPr/>
        </p:nvSpPr>
        <p:spPr>
          <a:xfrm>
            <a:off x="91074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7" name="Shape 215"/>
          <p:cNvSpPr/>
          <p:nvPr/>
        </p:nvSpPr>
        <p:spPr>
          <a:xfrm>
            <a:off x="91805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8" name="Shape 216"/>
          <p:cNvSpPr/>
          <p:nvPr/>
        </p:nvSpPr>
        <p:spPr>
          <a:xfrm>
            <a:off x="92537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9" name="Shape 217"/>
          <p:cNvSpPr/>
          <p:nvPr/>
        </p:nvSpPr>
        <p:spPr>
          <a:xfrm>
            <a:off x="93268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0" name="Shape 218"/>
          <p:cNvSpPr/>
          <p:nvPr/>
        </p:nvSpPr>
        <p:spPr>
          <a:xfrm>
            <a:off x="94000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1" name="Shape 219"/>
          <p:cNvSpPr/>
          <p:nvPr/>
        </p:nvSpPr>
        <p:spPr>
          <a:xfrm>
            <a:off x="94731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2" name="Shape 220"/>
          <p:cNvSpPr/>
          <p:nvPr/>
        </p:nvSpPr>
        <p:spPr>
          <a:xfrm>
            <a:off x="95463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3" name="Shape 221"/>
          <p:cNvSpPr/>
          <p:nvPr/>
        </p:nvSpPr>
        <p:spPr>
          <a:xfrm>
            <a:off x="96194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4" name="Shape 222"/>
          <p:cNvSpPr/>
          <p:nvPr/>
        </p:nvSpPr>
        <p:spPr>
          <a:xfrm>
            <a:off x="96926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5" name="Shape 223"/>
          <p:cNvSpPr/>
          <p:nvPr/>
        </p:nvSpPr>
        <p:spPr>
          <a:xfrm>
            <a:off x="97657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6" name="Shape 224"/>
          <p:cNvSpPr/>
          <p:nvPr/>
        </p:nvSpPr>
        <p:spPr>
          <a:xfrm>
            <a:off x="98389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7" name="Shape 225"/>
          <p:cNvSpPr/>
          <p:nvPr/>
        </p:nvSpPr>
        <p:spPr>
          <a:xfrm>
            <a:off x="99120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8" name="Shape 226"/>
          <p:cNvSpPr/>
          <p:nvPr/>
        </p:nvSpPr>
        <p:spPr>
          <a:xfrm>
            <a:off x="99852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9" name="Shape 227"/>
          <p:cNvSpPr/>
          <p:nvPr/>
        </p:nvSpPr>
        <p:spPr>
          <a:xfrm>
            <a:off x="100584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0" name="Shape 228"/>
          <p:cNvSpPr/>
          <p:nvPr/>
        </p:nvSpPr>
        <p:spPr>
          <a:xfrm>
            <a:off x="101315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1" name="Shape 229"/>
          <p:cNvSpPr/>
          <p:nvPr/>
        </p:nvSpPr>
        <p:spPr>
          <a:xfrm>
            <a:off x="102047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2" name="Shape 230"/>
          <p:cNvSpPr/>
          <p:nvPr/>
        </p:nvSpPr>
        <p:spPr>
          <a:xfrm>
            <a:off x="102778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3" name="Shape 231"/>
          <p:cNvSpPr/>
          <p:nvPr/>
        </p:nvSpPr>
        <p:spPr>
          <a:xfrm>
            <a:off x="103510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4" name="Shape 232"/>
          <p:cNvSpPr/>
          <p:nvPr/>
        </p:nvSpPr>
        <p:spPr>
          <a:xfrm>
            <a:off x="104241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5" name="Shape 233"/>
          <p:cNvSpPr/>
          <p:nvPr/>
        </p:nvSpPr>
        <p:spPr>
          <a:xfrm>
            <a:off x="104973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6" name="Shape 234"/>
          <p:cNvSpPr/>
          <p:nvPr/>
        </p:nvSpPr>
        <p:spPr>
          <a:xfrm>
            <a:off x="105704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7" name="Shape 235"/>
          <p:cNvSpPr/>
          <p:nvPr/>
        </p:nvSpPr>
        <p:spPr>
          <a:xfrm>
            <a:off x="106436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8" name="Shape 236"/>
          <p:cNvSpPr/>
          <p:nvPr/>
        </p:nvSpPr>
        <p:spPr>
          <a:xfrm>
            <a:off x="107167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9" name="Shape 237"/>
          <p:cNvSpPr/>
          <p:nvPr/>
        </p:nvSpPr>
        <p:spPr>
          <a:xfrm>
            <a:off x="107899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0" name="Shape 238"/>
          <p:cNvSpPr/>
          <p:nvPr/>
        </p:nvSpPr>
        <p:spPr>
          <a:xfrm>
            <a:off x="108630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1" name="Shape 239"/>
          <p:cNvSpPr/>
          <p:nvPr/>
        </p:nvSpPr>
        <p:spPr>
          <a:xfrm>
            <a:off x="109362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2" name="Shape 240"/>
          <p:cNvSpPr/>
          <p:nvPr/>
        </p:nvSpPr>
        <p:spPr>
          <a:xfrm>
            <a:off x="110093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3" name="Shape 241"/>
          <p:cNvSpPr/>
          <p:nvPr/>
        </p:nvSpPr>
        <p:spPr>
          <a:xfrm>
            <a:off x="110825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4" name="Shape 242"/>
          <p:cNvSpPr/>
          <p:nvPr/>
        </p:nvSpPr>
        <p:spPr>
          <a:xfrm>
            <a:off x="111556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5" name="Shape 243"/>
          <p:cNvSpPr/>
          <p:nvPr/>
        </p:nvSpPr>
        <p:spPr>
          <a:xfrm>
            <a:off x="112288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6" name="Shape 244"/>
          <p:cNvSpPr/>
          <p:nvPr/>
        </p:nvSpPr>
        <p:spPr>
          <a:xfrm>
            <a:off x="113019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7" name="Shape 245"/>
          <p:cNvSpPr/>
          <p:nvPr/>
        </p:nvSpPr>
        <p:spPr>
          <a:xfrm>
            <a:off x="113751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8" name="Shape 246"/>
          <p:cNvSpPr/>
          <p:nvPr/>
        </p:nvSpPr>
        <p:spPr>
          <a:xfrm>
            <a:off x="114482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9" name="Shape 247"/>
          <p:cNvSpPr/>
          <p:nvPr/>
        </p:nvSpPr>
        <p:spPr>
          <a:xfrm>
            <a:off x="115214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0" name="Shape 248"/>
          <p:cNvSpPr/>
          <p:nvPr/>
        </p:nvSpPr>
        <p:spPr>
          <a:xfrm>
            <a:off x="115945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1" name="Shape 249"/>
          <p:cNvSpPr/>
          <p:nvPr/>
        </p:nvSpPr>
        <p:spPr>
          <a:xfrm>
            <a:off x="116677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2" name="Shape 250"/>
          <p:cNvSpPr/>
          <p:nvPr/>
        </p:nvSpPr>
        <p:spPr>
          <a:xfrm>
            <a:off x="117408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3" name="Shape 251"/>
          <p:cNvSpPr/>
          <p:nvPr/>
        </p:nvSpPr>
        <p:spPr>
          <a:xfrm>
            <a:off x="118140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4" name="Shape 252"/>
          <p:cNvSpPr/>
          <p:nvPr/>
        </p:nvSpPr>
        <p:spPr>
          <a:xfrm>
            <a:off x="118872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5" name="Shape 253"/>
          <p:cNvSpPr/>
          <p:nvPr/>
        </p:nvSpPr>
        <p:spPr>
          <a:xfrm>
            <a:off x="119603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6" name="Shape 254"/>
          <p:cNvSpPr/>
          <p:nvPr/>
        </p:nvSpPr>
        <p:spPr>
          <a:xfrm>
            <a:off x="120335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7" name="Shape 255"/>
          <p:cNvSpPr/>
          <p:nvPr/>
        </p:nvSpPr>
        <p:spPr>
          <a:xfrm>
            <a:off x="121066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8" name="Shape 256"/>
          <p:cNvSpPr/>
          <p:nvPr/>
        </p:nvSpPr>
        <p:spPr>
          <a:xfrm>
            <a:off x="121798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9" name="Text 257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D3D4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000" dirty="0"/>
          </a:p>
        </p:txBody>
      </p:sp>
      <p:sp>
        <p:nvSpPr>
          <p:cNvPr id="260" name="Text 258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D3D4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01</a:t>
            </a:r>
            <a:endParaRPr lang="en-US" sz="1000" dirty="0"/>
          </a:p>
        </p:txBody>
      </p:sp>
      <p:sp>
        <p:nvSpPr>
          <p:cNvPr id="261" name="Shape 259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533A46"/>
            </a:solidFill>
            <a:prstDash val="solid"/>
          </a:ln>
        </p:spPr>
      </p:sp>
      <p:sp>
        <p:nvSpPr>
          <p:cNvPr id="263" name="Shape 260"/>
          <p:cNvSpPr/>
          <p:nvPr/>
        </p:nvSpPr>
        <p:spPr>
          <a:xfrm>
            <a:off x="6446520" y="731520"/>
            <a:ext cx="5303520" cy="5349240"/>
          </a:xfrm>
          <a:prstGeom prst="rect">
            <a:avLst/>
          </a:prstGeom>
          <a:solidFill>
            <a:srgbClr val="63273A"/>
          </a:solidFill>
          <a:ln w="12700">
            <a:solidFill>
              <a:srgbClr val="63273A">
                <a:alpha val="0"/>
              </a:srgbClr>
            </a:solidFill>
            <a:prstDash val="solid"/>
          </a:ln>
        </p:spPr>
      </p:sp>
      <p:sp>
        <p:nvSpPr>
          <p:cNvPr id="264" name="Shape 261"/>
          <p:cNvSpPr/>
          <p:nvPr/>
        </p:nvSpPr>
        <p:spPr>
          <a:xfrm>
            <a:off x="6327648" y="731520"/>
            <a:ext cx="118872" cy="5349240"/>
          </a:xfrm>
          <a:prstGeom prst="rect">
            <a:avLst/>
          </a:prstGeom>
          <a:solidFill>
            <a:srgbClr val="E8BCAE"/>
          </a:solidFill>
          <a:ln w="12700">
            <a:solidFill>
              <a:srgbClr val="E8BCAE">
                <a:alpha val="0"/>
              </a:srgbClr>
            </a:solidFill>
            <a:prstDash val="solid"/>
          </a:ln>
        </p:spPr>
      </p:sp>
      <p:pic>
        <p:nvPicPr>
          <p:cNvPr id="26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46520" y="822960"/>
            <a:ext cx="5303520" cy="5120640"/>
          </a:xfrm>
          <a:prstGeom prst="rect">
            <a:avLst/>
          </a:prstGeom>
        </p:spPr>
      </p:pic>
      <p:sp>
        <p:nvSpPr>
          <p:cNvPr id="266" name="Text 262"/>
          <p:cNvSpPr/>
          <p:nvPr/>
        </p:nvSpPr>
        <p:spPr>
          <a:xfrm>
            <a:off x="731520" y="1371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4353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DESIGN · TECHNOLOGY · CULTURE</a:t>
            </a:r>
            <a:endParaRPr lang="en-US" sz="900" dirty="0"/>
          </a:p>
        </p:txBody>
      </p:sp>
      <p:sp>
        <p:nvSpPr>
          <p:cNvPr id="267" name="Text 263"/>
          <p:cNvSpPr/>
          <p:nvPr/>
        </p:nvSpPr>
        <p:spPr>
          <a:xfrm>
            <a:off x="731520" y="1828800"/>
            <a:ext cx="54864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spc="-66" kern="0" dirty="0">
                <a:solidFill>
                  <a:srgbClr val="44353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把想法，</a:t>
            </a:r>
            <a:endParaRPr lang="en-US" sz="4600" dirty="0"/>
          </a:p>
          <a:p>
            <a:pPr algn="l" indent="0" marL="0">
              <a:buNone/>
            </a:pPr>
            <a:r>
              <a:rPr lang="en-US" sz="4600" b="1" spc="-66" kern="0" dirty="0">
                <a:solidFill>
                  <a:srgbClr val="44353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展开成可能</a:t>
            </a:r>
            <a:endParaRPr lang="en-US" sz="4600" dirty="0"/>
          </a:p>
        </p:txBody>
      </p:sp>
      <p:sp>
        <p:nvSpPr>
          <p:cNvPr id="268" name="Text 264"/>
          <p:cNvSpPr/>
          <p:nvPr/>
        </p:nvSpPr>
        <p:spPr>
          <a:xfrm>
            <a:off x="731520" y="4325112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dirty="0">
                <a:solidFill>
                  <a:srgbClr val="44353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B5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560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3291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4023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4754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5486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6217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6949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7680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8412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9144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9875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10607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11338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12070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12801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13533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142646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149961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157276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164592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171907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0" y="179222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0" y="186537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0" y="193852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0" y="20116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0" y="20848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0" y="21579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0" y="22311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0" y="23042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0" y="23774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0" y="24505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0" y="25237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0" y="25968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0" y="26700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0" y="27432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0" y="28163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0" y="28895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0" y="29626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0" y="30358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0" y="31089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0" y="31821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0" y="325526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0" y="332841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0" y="340156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0" y="347472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0" y="354787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0" y="362102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0" y="369417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0" y="376732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0" y="38404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0" y="39136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0" y="39867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0" y="40599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0" y="41330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0" y="42062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0" y="42793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0" y="43525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0" y="44256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0" y="44988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0" y="45720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0" y="46451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0" y="47183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0" y="47914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0" y="48646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0" y="49377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0" y="50109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0" y="508406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0" y="515721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0" y="523036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0" y="530352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0" y="537667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0" y="544982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0" y="552297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0" y="559612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0" y="56692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0" y="57424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0" y="58155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0" y="58887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0" y="59618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0" y="60350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0" y="61081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0" y="61813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0" y="62544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0" y="63276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0" y="64008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0" y="64739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0" y="65471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0" y="66202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0" y="66934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>
            <a:off x="0" y="67665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0" y="68397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1828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2560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3291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4023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4754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5486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6217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6949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7680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8412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>
            <a:off x="9144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5" name="Shape 103"/>
          <p:cNvSpPr/>
          <p:nvPr/>
        </p:nvSpPr>
        <p:spPr>
          <a:xfrm>
            <a:off x="9875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6" name="Shape 104"/>
          <p:cNvSpPr/>
          <p:nvPr/>
        </p:nvSpPr>
        <p:spPr>
          <a:xfrm>
            <a:off x="10607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7" name="Shape 105"/>
          <p:cNvSpPr/>
          <p:nvPr/>
        </p:nvSpPr>
        <p:spPr>
          <a:xfrm>
            <a:off x="11338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8" name="Shape 106"/>
          <p:cNvSpPr/>
          <p:nvPr/>
        </p:nvSpPr>
        <p:spPr>
          <a:xfrm>
            <a:off x="12070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9" name="Shape 107"/>
          <p:cNvSpPr/>
          <p:nvPr/>
        </p:nvSpPr>
        <p:spPr>
          <a:xfrm>
            <a:off x="12801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0" name="Shape 108"/>
          <p:cNvSpPr/>
          <p:nvPr/>
        </p:nvSpPr>
        <p:spPr>
          <a:xfrm>
            <a:off x="13533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1" name="Shape 109"/>
          <p:cNvSpPr/>
          <p:nvPr/>
        </p:nvSpPr>
        <p:spPr>
          <a:xfrm>
            <a:off x="14264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2" name="Shape 110"/>
          <p:cNvSpPr/>
          <p:nvPr/>
        </p:nvSpPr>
        <p:spPr>
          <a:xfrm>
            <a:off x="14996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3" name="Shape 111"/>
          <p:cNvSpPr/>
          <p:nvPr/>
        </p:nvSpPr>
        <p:spPr>
          <a:xfrm>
            <a:off x="15727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4" name="Shape 112"/>
          <p:cNvSpPr/>
          <p:nvPr/>
        </p:nvSpPr>
        <p:spPr>
          <a:xfrm>
            <a:off x="16459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5" name="Shape 113"/>
          <p:cNvSpPr/>
          <p:nvPr/>
        </p:nvSpPr>
        <p:spPr>
          <a:xfrm>
            <a:off x="17190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6" name="Shape 114"/>
          <p:cNvSpPr/>
          <p:nvPr/>
        </p:nvSpPr>
        <p:spPr>
          <a:xfrm>
            <a:off x="17922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7" name="Shape 115"/>
          <p:cNvSpPr/>
          <p:nvPr/>
        </p:nvSpPr>
        <p:spPr>
          <a:xfrm>
            <a:off x="18653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8" name="Shape 116"/>
          <p:cNvSpPr/>
          <p:nvPr/>
        </p:nvSpPr>
        <p:spPr>
          <a:xfrm>
            <a:off x="19385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9" name="Shape 117"/>
          <p:cNvSpPr/>
          <p:nvPr/>
        </p:nvSpPr>
        <p:spPr>
          <a:xfrm>
            <a:off x="20116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0" name="Shape 118"/>
          <p:cNvSpPr/>
          <p:nvPr/>
        </p:nvSpPr>
        <p:spPr>
          <a:xfrm>
            <a:off x="20848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1" name="Shape 119"/>
          <p:cNvSpPr/>
          <p:nvPr/>
        </p:nvSpPr>
        <p:spPr>
          <a:xfrm>
            <a:off x="21579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2" name="Shape 120"/>
          <p:cNvSpPr/>
          <p:nvPr/>
        </p:nvSpPr>
        <p:spPr>
          <a:xfrm>
            <a:off x="22311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3" name="Shape 121"/>
          <p:cNvSpPr/>
          <p:nvPr/>
        </p:nvSpPr>
        <p:spPr>
          <a:xfrm>
            <a:off x="23042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4" name="Shape 122"/>
          <p:cNvSpPr/>
          <p:nvPr/>
        </p:nvSpPr>
        <p:spPr>
          <a:xfrm>
            <a:off x="23774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5" name="Shape 123"/>
          <p:cNvSpPr/>
          <p:nvPr/>
        </p:nvSpPr>
        <p:spPr>
          <a:xfrm>
            <a:off x="24505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6" name="Shape 124"/>
          <p:cNvSpPr/>
          <p:nvPr/>
        </p:nvSpPr>
        <p:spPr>
          <a:xfrm>
            <a:off x="25237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7" name="Shape 125"/>
          <p:cNvSpPr/>
          <p:nvPr/>
        </p:nvSpPr>
        <p:spPr>
          <a:xfrm>
            <a:off x="25968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8" name="Shape 126"/>
          <p:cNvSpPr/>
          <p:nvPr/>
        </p:nvSpPr>
        <p:spPr>
          <a:xfrm>
            <a:off x="26700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9" name="Shape 127"/>
          <p:cNvSpPr/>
          <p:nvPr/>
        </p:nvSpPr>
        <p:spPr>
          <a:xfrm>
            <a:off x="27432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0" name="Shape 128"/>
          <p:cNvSpPr/>
          <p:nvPr/>
        </p:nvSpPr>
        <p:spPr>
          <a:xfrm>
            <a:off x="28163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1" name="Shape 129"/>
          <p:cNvSpPr/>
          <p:nvPr/>
        </p:nvSpPr>
        <p:spPr>
          <a:xfrm>
            <a:off x="28895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2" name="Shape 130"/>
          <p:cNvSpPr/>
          <p:nvPr/>
        </p:nvSpPr>
        <p:spPr>
          <a:xfrm>
            <a:off x="29626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3" name="Shape 131"/>
          <p:cNvSpPr/>
          <p:nvPr/>
        </p:nvSpPr>
        <p:spPr>
          <a:xfrm>
            <a:off x="30358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4" name="Shape 132"/>
          <p:cNvSpPr/>
          <p:nvPr/>
        </p:nvSpPr>
        <p:spPr>
          <a:xfrm>
            <a:off x="31089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5" name="Shape 133"/>
          <p:cNvSpPr/>
          <p:nvPr/>
        </p:nvSpPr>
        <p:spPr>
          <a:xfrm>
            <a:off x="31821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6" name="Shape 134"/>
          <p:cNvSpPr/>
          <p:nvPr/>
        </p:nvSpPr>
        <p:spPr>
          <a:xfrm>
            <a:off x="32552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7" name="Shape 135"/>
          <p:cNvSpPr/>
          <p:nvPr/>
        </p:nvSpPr>
        <p:spPr>
          <a:xfrm>
            <a:off x="33284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8" name="Shape 136"/>
          <p:cNvSpPr/>
          <p:nvPr/>
        </p:nvSpPr>
        <p:spPr>
          <a:xfrm>
            <a:off x="34015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9" name="Shape 137"/>
          <p:cNvSpPr/>
          <p:nvPr/>
        </p:nvSpPr>
        <p:spPr>
          <a:xfrm>
            <a:off x="34747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0" name="Shape 138"/>
          <p:cNvSpPr/>
          <p:nvPr/>
        </p:nvSpPr>
        <p:spPr>
          <a:xfrm>
            <a:off x="35478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1" name="Shape 139"/>
          <p:cNvSpPr/>
          <p:nvPr/>
        </p:nvSpPr>
        <p:spPr>
          <a:xfrm>
            <a:off x="36210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2" name="Shape 140"/>
          <p:cNvSpPr/>
          <p:nvPr/>
        </p:nvSpPr>
        <p:spPr>
          <a:xfrm>
            <a:off x="36941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3" name="Shape 141"/>
          <p:cNvSpPr/>
          <p:nvPr/>
        </p:nvSpPr>
        <p:spPr>
          <a:xfrm>
            <a:off x="37673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4" name="Shape 142"/>
          <p:cNvSpPr/>
          <p:nvPr/>
        </p:nvSpPr>
        <p:spPr>
          <a:xfrm>
            <a:off x="38404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5" name="Shape 143"/>
          <p:cNvSpPr/>
          <p:nvPr/>
        </p:nvSpPr>
        <p:spPr>
          <a:xfrm>
            <a:off x="39136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6" name="Shape 144"/>
          <p:cNvSpPr/>
          <p:nvPr/>
        </p:nvSpPr>
        <p:spPr>
          <a:xfrm>
            <a:off x="39867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7" name="Shape 145"/>
          <p:cNvSpPr/>
          <p:nvPr/>
        </p:nvSpPr>
        <p:spPr>
          <a:xfrm>
            <a:off x="40599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8" name="Shape 146"/>
          <p:cNvSpPr/>
          <p:nvPr/>
        </p:nvSpPr>
        <p:spPr>
          <a:xfrm>
            <a:off x="41330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9" name="Shape 147"/>
          <p:cNvSpPr/>
          <p:nvPr/>
        </p:nvSpPr>
        <p:spPr>
          <a:xfrm>
            <a:off x="42062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0" name="Shape 148"/>
          <p:cNvSpPr/>
          <p:nvPr/>
        </p:nvSpPr>
        <p:spPr>
          <a:xfrm>
            <a:off x="42793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1" name="Shape 149"/>
          <p:cNvSpPr/>
          <p:nvPr/>
        </p:nvSpPr>
        <p:spPr>
          <a:xfrm>
            <a:off x="43525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2" name="Shape 150"/>
          <p:cNvSpPr/>
          <p:nvPr/>
        </p:nvSpPr>
        <p:spPr>
          <a:xfrm>
            <a:off x="44256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3" name="Shape 151"/>
          <p:cNvSpPr/>
          <p:nvPr/>
        </p:nvSpPr>
        <p:spPr>
          <a:xfrm>
            <a:off x="44988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4" name="Shape 152"/>
          <p:cNvSpPr/>
          <p:nvPr/>
        </p:nvSpPr>
        <p:spPr>
          <a:xfrm>
            <a:off x="45720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5" name="Shape 153"/>
          <p:cNvSpPr/>
          <p:nvPr/>
        </p:nvSpPr>
        <p:spPr>
          <a:xfrm>
            <a:off x="46451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6" name="Shape 154"/>
          <p:cNvSpPr/>
          <p:nvPr/>
        </p:nvSpPr>
        <p:spPr>
          <a:xfrm>
            <a:off x="47183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7" name="Shape 155"/>
          <p:cNvSpPr/>
          <p:nvPr/>
        </p:nvSpPr>
        <p:spPr>
          <a:xfrm>
            <a:off x="47914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8" name="Shape 156"/>
          <p:cNvSpPr/>
          <p:nvPr/>
        </p:nvSpPr>
        <p:spPr>
          <a:xfrm>
            <a:off x="48646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9" name="Shape 157"/>
          <p:cNvSpPr/>
          <p:nvPr/>
        </p:nvSpPr>
        <p:spPr>
          <a:xfrm>
            <a:off x="49377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0" name="Shape 158"/>
          <p:cNvSpPr/>
          <p:nvPr/>
        </p:nvSpPr>
        <p:spPr>
          <a:xfrm>
            <a:off x="50109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1" name="Shape 159"/>
          <p:cNvSpPr/>
          <p:nvPr/>
        </p:nvSpPr>
        <p:spPr>
          <a:xfrm>
            <a:off x="50840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2" name="Shape 160"/>
          <p:cNvSpPr/>
          <p:nvPr/>
        </p:nvSpPr>
        <p:spPr>
          <a:xfrm>
            <a:off x="51572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3" name="Shape 161"/>
          <p:cNvSpPr/>
          <p:nvPr/>
        </p:nvSpPr>
        <p:spPr>
          <a:xfrm>
            <a:off x="52303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4" name="Shape 162"/>
          <p:cNvSpPr/>
          <p:nvPr/>
        </p:nvSpPr>
        <p:spPr>
          <a:xfrm>
            <a:off x="53035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5" name="Shape 163"/>
          <p:cNvSpPr/>
          <p:nvPr/>
        </p:nvSpPr>
        <p:spPr>
          <a:xfrm>
            <a:off x="53766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6" name="Shape 164"/>
          <p:cNvSpPr/>
          <p:nvPr/>
        </p:nvSpPr>
        <p:spPr>
          <a:xfrm>
            <a:off x="54498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7" name="Shape 165"/>
          <p:cNvSpPr/>
          <p:nvPr/>
        </p:nvSpPr>
        <p:spPr>
          <a:xfrm>
            <a:off x="55229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8" name="Shape 166"/>
          <p:cNvSpPr/>
          <p:nvPr/>
        </p:nvSpPr>
        <p:spPr>
          <a:xfrm>
            <a:off x="55961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9" name="Shape 167"/>
          <p:cNvSpPr/>
          <p:nvPr/>
        </p:nvSpPr>
        <p:spPr>
          <a:xfrm>
            <a:off x="56692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0" name="Shape 168"/>
          <p:cNvSpPr/>
          <p:nvPr/>
        </p:nvSpPr>
        <p:spPr>
          <a:xfrm>
            <a:off x="57424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1" name="Shape 169"/>
          <p:cNvSpPr/>
          <p:nvPr/>
        </p:nvSpPr>
        <p:spPr>
          <a:xfrm>
            <a:off x="58155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2" name="Shape 170"/>
          <p:cNvSpPr/>
          <p:nvPr/>
        </p:nvSpPr>
        <p:spPr>
          <a:xfrm>
            <a:off x="58887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3" name="Shape 171"/>
          <p:cNvSpPr/>
          <p:nvPr/>
        </p:nvSpPr>
        <p:spPr>
          <a:xfrm>
            <a:off x="59618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4" name="Shape 172"/>
          <p:cNvSpPr/>
          <p:nvPr/>
        </p:nvSpPr>
        <p:spPr>
          <a:xfrm>
            <a:off x="60350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5" name="Shape 173"/>
          <p:cNvSpPr/>
          <p:nvPr/>
        </p:nvSpPr>
        <p:spPr>
          <a:xfrm>
            <a:off x="61081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6" name="Shape 174"/>
          <p:cNvSpPr/>
          <p:nvPr/>
        </p:nvSpPr>
        <p:spPr>
          <a:xfrm>
            <a:off x="61813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7" name="Shape 175"/>
          <p:cNvSpPr/>
          <p:nvPr/>
        </p:nvSpPr>
        <p:spPr>
          <a:xfrm>
            <a:off x="62544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8" name="Shape 176"/>
          <p:cNvSpPr/>
          <p:nvPr/>
        </p:nvSpPr>
        <p:spPr>
          <a:xfrm>
            <a:off x="63276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9" name="Shape 177"/>
          <p:cNvSpPr/>
          <p:nvPr/>
        </p:nvSpPr>
        <p:spPr>
          <a:xfrm>
            <a:off x="64008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0" name="Shape 178"/>
          <p:cNvSpPr/>
          <p:nvPr/>
        </p:nvSpPr>
        <p:spPr>
          <a:xfrm>
            <a:off x="64739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1" name="Shape 179"/>
          <p:cNvSpPr/>
          <p:nvPr/>
        </p:nvSpPr>
        <p:spPr>
          <a:xfrm>
            <a:off x="65471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2" name="Shape 180"/>
          <p:cNvSpPr/>
          <p:nvPr/>
        </p:nvSpPr>
        <p:spPr>
          <a:xfrm>
            <a:off x="66202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3" name="Shape 181"/>
          <p:cNvSpPr/>
          <p:nvPr/>
        </p:nvSpPr>
        <p:spPr>
          <a:xfrm>
            <a:off x="66934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4" name="Shape 182"/>
          <p:cNvSpPr/>
          <p:nvPr/>
        </p:nvSpPr>
        <p:spPr>
          <a:xfrm>
            <a:off x="67665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5" name="Shape 183"/>
          <p:cNvSpPr/>
          <p:nvPr/>
        </p:nvSpPr>
        <p:spPr>
          <a:xfrm>
            <a:off x="68397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6" name="Shape 184"/>
          <p:cNvSpPr/>
          <p:nvPr/>
        </p:nvSpPr>
        <p:spPr>
          <a:xfrm>
            <a:off x="69128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7" name="Shape 185"/>
          <p:cNvSpPr/>
          <p:nvPr/>
        </p:nvSpPr>
        <p:spPr>
          <a:xfrm>
            <a:off x="69860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8" name="Shape 186"/>
          <p:cNvSpPr/>
          <p:nvPr/>
        </p:nvSpPr>
        <p:spPr>
          <a:xfrm>
            <a:off x="70591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9" name="Shape 187"/>
          <p:cNvSpPr/>
          <p:nvPr/>
        </p:nvSpPr>
        <p:spPr>
          <a:xfrm>
            <a:off x="71323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0" name="Shape 188"/>
          <p:cNvSpPr/>
          <p:nvPr/>
        </p:nvSpPr>
        <p:spPr>
          <a:xfrm>
            <a:off x="72054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1" name="Shape 189"/>
          <p:cNvSpPr/>
          <p:nvPr/>
        </p:nvSpPr>
        <p:spPr>
          <a:xfrm>
            <a:off x="72786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2" name="Shape 190"/>
          <p:cNvSpPr/>
          <p:nvPr/>
        </p:nvSpPr>
        <p:spPr>
          <a:xfrm>
            <a:off x="73517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3" name="Shape 191"/>
          <p:cNvSpPr/>
          <p:nvPr/>
        </p:nvSpPr>
        <p:spPr>
          <a:xfrm>
            <a:off x="74249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4" name="Shape 192"/>
          <p:cNvSpPr/>
          <p:nvPr/>
        </p:nvSpPr>
        <p:spPr>
          <a:xfrm>
            <a:off x="74980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5" name="Shape 193"/>
          <p:cNvSpPr/>
          <p:nvPr/>
        </p:nvSpPr>
        <p:spPr>
          <a:xfrm>
            <a:off x="75712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6" name="Shape 194"/>
          <p:cNvSpPr/>
          <p:nvPr/>
        </p:nvSpPr>
        <p:spPr>
          <a:xfrm>
            <a:off x="76443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7" name="Shape 195"/>
          <p:cNvSpPr/>
          <p:nvPr/>
        </p:nvSpPr>
        <p:spPr>
          <a:xfrm>
            <a:off x="77175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8" name="Shape 196"/>
          <p:cNvSpPr/>
          <p:nvPr/>
        </p:nvSpPr>
        <p:spPr>
          <a:xfrm>
            <a:off x="77906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9" name="Shape 197"/>
          <p:cNvSpPr/>
          <p:nvPr/>
        </p:nvSpPr>
        <p:spPr>
          <a:xfrm>
            <a:off x="78638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0" name="Shape 198"/>
          <p:cNvSpPr/>
          <p:nvPr/>
        </p:nvSpPr>
        <p:spPr>
          <a:xfrm>
            <a:off x="79369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1" name="Shape 199"/>
          <p:cNvSpPr/>
          <p:nvPr/>
        </p:nvSpPr>
        <p:spPr>
          <a:xfrm>
            <a:off x="80101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2" name="Shape 200"/>
          <p:cNvSpPr/>
          <p:nvPr/>
        </p:nvSpPr>
        <p:spPr>
          <a:xfrm>
            <a:off x="80832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3" name="Shape 201"/>
          <p:cNvSpPr/>
          <p:nvPr/>
        </p:nvSpPr>
        <p:spPr>
          <a:xfrm>
            <a:off x="81564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4" name="Shape 202"/>
          <p:cNvSpPr/>
          <p:nvPr/>
        </p:nvSpPr>
        <p:spPr>
          <a:xfrm>
            <a:off x="82296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5" name="Shape 203"/>
          <p:cNvSpPr/>
          <p:nvPr/>
        </p:nvSpPr>
        <p:spPr>
          <a:xfrm>
            <a:off x="83027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6" name="Shape 204"/>
          <p:cNvSpPr/>
          <p:nvPr/>
        </p:nvSpPr>
        <p:spPr>
          <a:xfrm>
            <a:off x="83759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7" name="Shape 205"/>
          <p:cNvSpPr/>
          <p:nvPr/>
        </p:nvSpPr>
        <p:spPr>
          <a:xfrm>
            <a:off x="84490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8" name="Shape 206"/>
          <p:cNvSpPr/>
          <p:nvPr/>
        </p:nvSpPr>
        <p:spPr>
          <a:xfrm>
            <a:off x="85222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9" name="Shape 207"/>
          <p:cNvSpPr/>
          <p:nvPr/>
        </p:nvSpPr>
        <p:spPr>
          <a:xfrm>
            <a:off x="85953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0" name="Shape 208"/>
          <p:cNvSpPr/>
          <p:nvPr/>
        </p:nvSpPr>
        <p:spPr>
          <a:xfrm>
            <a:off x="86685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1" name="Shape 209"/>
          <p:cNvSpPr/>
          <p:nvPr/>
        </p:nvSpPr>
        <p:spPr>
          <a:xfrm>
            <a:off x="87416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2" name="Shape 210"/>
          <p:cNvSpPr/>
          <p:nvPr/>
        </p:nvSpPr>
        <p:spPr>
          <a:xfrm>
            <a:off x="88148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3" name="Shape 211"/>
          <p:cNvSpPr/>
          <p:nvPr/>
        </p:nvSpPr>
        <p:spPr>
          <a:xfrm>
            <a:off x="88879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4" name="Shape 212"/>
          <p:cNvSpPr/>
          <p:nvPr/>
        </p:nvSpPr>
        <p:spPr>
          <a:xfrm>
            <a:off x="89611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5" name="Shape 213"/>
          <p:cNvSpPr/>
          <p:nvPr/>
        </p:nvSpPr>
        <p:spPr>
          <a:xfrm>
            <a:off x="90342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6" name="Shape 214"/>
          <p:cNvSpPr/>
          <p:nvPr/>
        </p:nvSpPr>
        <p:spPr>
          <a:xfrm>
            <a:off x="91074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7" name="Shape 215"/>
          <p:cNvSpPr/>
          <p:nvPr/>
        </p:nvSpPr>
        <p:spPr>
          <a:xfrm>
            <a:off x="91805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8" name="Shape 216"/>
          <p:cNvSpPr/>
          <p:nvPr/>
        </p:nvSpPr>
        <p:spPr>
          <a:xfrm>
            <a:off x="92537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9" name="Shape 217"/>
          <p:cNvSpPr/>
          <p:nvPr/>
        </p:nvSpPr>
        <p:spPr>
          <a:xfrm>
            <a:off x="93268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0" name="Shape 218"/>
          <p:cNvSpPr/>
          <p:nvPr/>
        </p:nvSpPr>
        <p:spPr>
          <a:xfrm>
            <a:off x="94000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1" name="Shape 219"/>
          <p:cNvSpPr/>
          <p:nvPr/>
        </p:nvSpPr>
        <p:spPr>
          <a:xfrm>
            <a:off x="94731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2" name="Shape 220"/>
          <p:cNvSpPr/>
          <p:nvPr/>
        </p:nvSpPr>
        <p:spPr>
          <a:xfrm>
            <a:off x="95463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3" name="Shape 221"/>
          <p:cNvSpPr/>
          <p:nvPr/>
        </p:nvSpPr>
        <p:spPr>
          <a:xfrm>
            <a:off x="96194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4" name="Shape 222"/>
          <p:cNvSpPr/>
          <p:nvPr/>
        </p:nvSpPr>
        <p:spPr>
          <a:xfrm>
            <a:off x="96926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5" name="Shape 223"/>
          <p:cNvSpPr/>
          <p:nvPr/>
        </p:nvSpPr>
        <p:spPr>
          <a:xfrm>
            <a:off x="97657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6" name="Shape 224"/>
          <p:cNvSpPr/>
          <p:nvPr/>
        </p:nvSpPr>
        <p:spPr>
          <a:xfrm>
            <a:off x="98389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7" name="Shape 225"/>
          <p:cNvSpPr/>
          <p:nvPr/>
        </p:nvSpPr>
        <p:spPr>
          <a:xfrm>
            <a:off x="99120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8" name="Shape 226"/>
          <p:cNvSpPr/>
          <p:nvPr/>
        </p:nvSpPr>
        <p:spPr>
          <a:xfrm>
            <a:off x="99852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9" name="Shape 227"/>
          <p:cNvSpPr/>
          <p:nvPr/>
        </p:nvSpPr>
        <p:spPr>
          <a:xfrm>
            <a:off x="100584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0" name="Shape 228"/>
          <p:cNvSpPr/>
          <p:nvPr/>
        </p:nvSpPr>
        <p:spPr>
          <a:xfrm>
            <a:off x="101315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1" name="Shape 229"/>
          <p:cNvSpPr/>
          <p:nvPr/>
        </p:nvSpPr>
        <p:spPr>
          <a:xfrm>
            <a:off x="102047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2" name="Shape 230"/>
          <p:cNvSpPr/>
          <p:nvPr/>
        </p:nvSpPr>
        <p:spPr>
          <a:xfrm>
            <a:off x="102778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3" name="Shape 231"/>
          <p:cNvSpPr/>
          <p:nvPr/>
        </p:nvSpPr>
        <p:spPr>
          <a:xfrm>
            <a:off x="103510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4" name="Shape 232"/>
          <p:cNvSpPr/>
          <p:nvPr/>
        </p:nvSpPr>
        <p:spPr>
          <a:xfrm>
            <a:off x="104241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5" name="Shape 233"/>
          <p:cNvSpPr/>
          <p:nvPr/>
        </p:nvSpPr>
        <p:spPr>
          <a:xfrm>
            <a:off x="104973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6" name="Shape 234"/>
          <p:cNvSpPr/>
          <p:nvPr/>
        </p:nvSpPr>
        <p:spPr>
          <a:xfrm>
            <a:off x="105704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7" name="Shape 235"/>
          <p:cNvSpPr/>
          <p:nvPr/>
        </p:nvSpPr>
        <p:spPr>
          <a:xfrm>
            <a:off x="106436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8" name="Shape 236"/>
          <p:cNvSpPr/>
          <p:nvPr/>
        </p:nvSpPr>
        <p:spPr>
          <a:xfrm>
            <a:off x="107167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9" name="Shape 237"/>
          <p:cNvSpPr/>
          <p:nvPr/>
        </p:nvSpPr>
        <p:spPr>
          <a:xfrm>
            <a:off x="107899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0" name="Shape 238"/>
          <p:cNvSpPr/>
          <p:nvPr/>
        </p:nvSpPr>
        <p:spPr>
          <a:xfrm>
            <a:off x="108630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1" name="Shape 239"/>
          <p:cNvSpPr/>
          <p:nvPr/>
        </p:nvSpPr>
        <p:spPr>
          <a:xfrm>
            <a:off x="109362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2" name="Shape 240"/>
          <p:cNvSpPr/>
          <p:nvPr/>
        </p:nvSpPr>
        <p:spPr>
          <a:xfrm>
            <a:off x="110093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3" name="Shape 241"/>
          <p:cNvSpPr/>
          <p:nvPr/>
        </p:nvSpPr>
        <p:spPr>
          <a:xfrm>
            <a:off x="110825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4" name="Shape 242"/>
          <p:cNvSpPr/>
          <p:nvPr/>
        </p:nvSpPr>
        <p:spPr>
          <a:xfrm>
            <a:off x="111556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5" name="Shape 243"/>
          <p:cNvSpPr/>
          <p:nvPr/>
        </p:nvSpPr>
        <p:spPr>
          <a:xfrm>
            <a:off x="112288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6" name="Shape 244"/>
          <p:cNvSpPr/>
          <p:nvPr/>
        </p:nvSpPr>
        <p:spPr>
          <a:xfrm>
            <a:off x="113019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7" name="Shape 245"/>
          <p:cNvSpPr/>
          <p:nvPr/>
        </p:nvSpPr>
        <p:spPr>
          <a:xfrm>
            <a:off x="113751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8" name="Shape 246"/>
          <p:cNvSpPr/>
          <p:nvPr/>
        </p:nvSpPr>
        <p:spPr>
          <a:xfrm>
            <a:off x="114482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9" name="Shape 247"/>
          <p:cNvSpPr/>
          <p:nvPr/>
        </p:nvSpPr>
        <p:spPr>
          <a:xfrm>
            <a:off x="115214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0" name="Shape 248"/>
          <p:cNvSpPr/>
          <p:nvPr/>
        </p:nvSpPr>
        <p:spPr>
          <a:xfrm>
            <a:off x="115945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1" name="Shape 249"/>
          <p:cNvSpPr/>
          <p:nvPr/>
        </p:nvSpPr>
        <p:spPr>
          <a:xfrm>
            <a:off x="116677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2" name="Shape 250"/>
          <p:cNvSpPr/>
          <p:nvPr/>
        </p:nvSpPr>
        <p:spPr>
          <a:xfrm>
            <a:off x="117408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3" name="Shape 251"/>
          <p:cNvSpPr/>
          <p:nvPr/>
        </p:nvSpPr>
        <p:spPr>
          <a:xfrm>
            <a:off x="118140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4" name="Shape 252"/>
          <p:cNvSpPr/>
          <p:nvPr/>
        </p:nvSpPr>
        <p:spPr>
          <a:xfrm>
            <a:off x="118872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5" name="Shape 253"/>
          <p:cNvSpPr/>
          <p:nvPr/>
        </p:nvSpPr>
        <p:spPr>
          <a:xfrm>
            <a:off x="119603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6" name="Shape 254"/>
          <p:cNvSpPr/>
          <p:nvPr/>
        </p:nvSpPr>
        <p:spPr>
          <a:xfrm>
            <a:off x="120335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7" name="Shape 255"/>
          <p:cNvSpPr/>
          <p:nvPr/>
        </p:nvSpPr>
        <p:spPr>
          <a:xfrm>
            <a:off x="121066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8" name="Shape 256"/>
          <p:cNvSpPr/>
          <p:nvPr/>
        </p:nvSpPr>
        <p:spPr>
          <a:xfrm>
            <a:off x="121798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9" name="Text 257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D3D4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000" dirty="0"/>
          </a:p>
        </p:txBody>
      </p:sp>
      <p:sp>
        <p:nvSpPr>
          <p:cNvPr id="260" name="Text 258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D3D4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02</a:t>
            </a:r>
            <a:endParaRPr lang="en-US" sz="1000" dirty="0"/>
          </a:p>
        </p:txBody>
      </p:sp>
      <p:sp>
        <p:nvSpPr>
          <p:cNvPr id="261" name="Shape 259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533A46"/>
            </a:solidFill>
            <a:prstDash val="solid"/>
          </a:ln>
        </p:spPr>
      </p:sp>
      <p:sp>
        <p:nvSpPr>
          <p:cNvPr id="262" name="Shape 260"/>
          <p:cNvSpPr/>
          <p:nvPr/>
        </p:nvSpPr>
        <p:spPr>
          <a:xfrm>
            <a:off x="548640" y="658368"/>
            <a:ext cx="11064240" cy="54864"/>
          </a:xfrm>
          <a:prstGeom prst="rect">
            <a:avLst/>
          </a:prstGeom>
          <a:solidFill>
            <a:srgbClr val="E8BCAE"/>
          </a:solidFill>
          <a:ln w="12700">
            <a:solidFill>
              <a:srgbClr val="E8BCAE">
                <a:alpha val="0"/>
              </a:srgbClr>
            </a:solidFill>
            <a:prstDash val="solid"/>
          </a:ln>
        </p:spPr>
      </p:sp>
      <p:sp>
        <p:nvSpPr>
          <p:cNvPr id="264" name="Text 261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spc="-66" kern="0" dirty="0">
                <a:solidFill>
                  <a:srgbClr val="44353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让内容找到自己的形状</a:t>
            </a:r>
            <a:endParaRPr lang="en-US" sz="3200" dirty="0"/>
          </a:p>
        </p:txBody>
      </p:sp>
      <p:sp>
        <p:nvSpPr>
          <p:cNvPr id="265" name="Shape 262"/>
          <p:cNvSpPr/>
          <p:nvPr/>
        </p:nvSpPr>
        <p:spPr>
          <a:xfrm>
            <a:off x="594360" y="1874520"/>
            <a:ext cx="5897880" cy="3840480"/>
          </a:xfrm>
          <a:prstGeom prst="rect">
            <a:avLst/>
          </a:prstGeom>
          <a:solidFill>
            <a:srgbClr val="63273A"/>
          </a:solidFill>
          <a:ln w="12700">
            <a:solidFill>
              <a:srgbClr val="63273A">
                <a:alpha val="0"/>
              </a:srgbClr>
            </a:solidFill>
            <a:prstDash val="solid"/>
          </a:ln>
        </p:spPr>
      </p:sp>
      <p:sp>
        <p:nvSpPr>
          <p:cNvPr id="266" name="Text 263"/>
          <p:cNvSpPr/>
          <p:nvPr/>
        </p:nvSpPr>
        <p:spPr>
          <a:xfrm>
            <a:off x="914400" y="2286000"/>
            <a:ext cx="5212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D8C9D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一次关于设计、技术与日常创造的交流。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D8C9D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用清晰的结构呈现内容，让每一个想法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D8C9D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获得自己的表达。</a:t>
            </a:r>
            <a:endParaRPr lang="en-US" sz="2100" dirty="0"/>
          </a:p>
        </p:txBody>
      </p:sp>
      <p:sp>
        <p:nvSpPr>
          <p:cNvPr id="267" name="Shape 264"/>
          <p:cNvSpPr/>
          <p:nvPr/>
        </p:nvSpPr>
        <p:spPr>
          <a:xfrm>
            <a:off x="6949440" y="2011680"/>
            <a:ext cx="4206240" cy="0"/>
          </a:xfrm>
          <a:prstGeom prst="line">
            <a:avLst/>
          </a:prstGeom>
          <a:noFill/>
          <a:ln w="12700">
            <a:solidFill>
              <a:srgbClr val="E8BCAE"/>
            </a:solidFill>
            <a:prstDash val="solid"/>
          </a:ln>
        </p:spPr>
      </p:sp>
      <p:sp>
        <p:nvSpPr>
          <p:cNvPr id="268" name="Text 265"/>
          <p:cNvSpPr/>
          <p:nvPr/>
        </p:nvSpPr>
        <p:spPr>
          <a:xfrm>
            <a:off x="6995160" y="219456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4353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01   观察</a:t>
            </a:r>
            <a:endParaRPr lang="en-US" sz="1800" dirty="0"/>
          </a:p>
        </p:txBody>
      </p:sp>
      <p:sp>
        <p:nvSpPr>
          <p:cNvPr id="269" name="Text 266"/>
          <p:cNvSpPr/>
          <p:nvPr/>
        </p:nvSpPr>
        <p:spPr>
          <a:xfrm>
            <a:off x="6995160" y="260604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D3D4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从真实的问题出发，梳理内容与使用情境。</a:t>
            </a:r>
            <a:endParaRPr lang="en-US" sz="1400" dirty="0"/>
          </a:p>
        </p:txBody>
      </p:sp>
      <p:sp>
        <p:nvSpPr>
          <p:cNvPr id="270" name="Text 267"/>
          <p:cNvSpPr/>
          <p:nvPr/>
        </p:nvSpPr>
        <p:spPr>
          <a:xfrm>
            <a:off x="6995160" y="329184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4353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02   构建</a:t>
            </a:r>
            <a:endParaRPr lang="en-US" sz="1800" dirty="0"/>
          </a:p>
        </p:txBody>
      </p:sp>
      <p:sp>
        <p:nvSpPr>
          <p:cNvPr id="271" name="Text 268"/>
          <p:cNvSpPr/>
          <p:nvPr/>
        </p:nvSpPr>
        <p:spPr>
          <a:xfrm>
            <a:off x="6995160" y="370332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D3D4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用颜色、文字和图形建立一致的视觉语言。</a:t>
            </a:r>
            <a:endParaRPr lang="en-US" sz="1400" dirty="0"/>
          </a:p>
        </p:txBody>
      </p:sp>
      <p:sp>
        <p:nvSpPr>
          <p:cNvPr id="272" name="Text 269"/>
          <p:cNvSpPr/>
          <p:nvPr/>
        </p:nvSpPr>
        <p:spPr>
          <a:xfrm>
            <a:off x="6995160" y="438912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4353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03   交流</a:t>
            </a:r>
            <a:endParaRPr lang="en-US" sz="1800" dirty="0"/>
          </a:p>
        </p:txBody>
      </p:sp>
      <p:sp>
        <p:nvSpPr>
          <p:cNvPr id="273" name="Text 270"/>
          <p:cNvSpPr/>
          <p:nvPr/>
        </p:nvSpPr>
        <p:spPr>
          <a:xfrm>
            <a:off x="6995160" y="480060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D3D4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在讨论与反馈中，把方向变成具体的作品。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B5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560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3291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4023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4754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5486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6217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6949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7680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8412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9144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9875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10607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11338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12070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12801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13533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142646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149961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157276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164592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171907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0" y="179222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0" y="186537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0" y="193852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0" y="20116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0" y="20848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0" y="21579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0" y="22311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0" y="23042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0" y="23774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0" y="24505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0" y="25237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0" y="25968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0" y="26700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0" y="27432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0" y="28163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0" y="28895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0" y="29626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0" y="30358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0" y="31089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0" y="31821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0" y="325526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0" y="332841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0" y="340156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0" y="347472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0" y="354787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0" y="362102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0" y="369417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0" y="376732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0" y="38404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0" y="39136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0" y="39867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0" y="40599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0" y="41330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0" y="42062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0" y="42793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0" y="43525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0" y="44256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0" y="44988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0" y="45720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0" y="46451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0" y="47183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0" y="47914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0" y="48646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0" y="49377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0" y="50109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0" y="508406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0" y="515721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0" y="523036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0" y="530352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0" y="537667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0" y="544982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0" y="552297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0" y="559612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0" y="56692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0" y="57424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0" y="58155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0" y="58887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0" y="59618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0" y="60350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0" y="61081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0" y="61813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0" y="62544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0" y="63276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0" y="64008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0" y="64739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0" y="65471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0" y="66202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0" y="66934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>
            <a:off x="0" y="67665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0" y="68397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1828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2560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3291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4023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4754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5486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6217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6949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7680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8412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>
            <a:off x="9144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5" name="Shape 103"/>
          <p:cNvSpPr/>
          <p:nvPr/>
        </p:nvSpPr>
        <p:spPr>
          <a:xfrm>
            <a:off x="9875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6" name="Shape 104"/>
          <p:cNvSpPr/>
          <p:nvPr/>
        </p:nvSpPr>
        <p:spPr>
          <a:xfrm>
            <a:off x="10607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7" name="Shape 105"/>
          <p:cNvSpPr/>
          <p:nvPr/>
        </p:nvSpPr>
        <p:spPr>
          <a:xfrm>
            <a:off x="11338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8" name="Shape 106"/>
          <p:cNvSpPr/>
          <p:nvPr/>
        </p:nvSpPr>
        <p:spPr>
          <a:xfrm>
            <a:off x="12070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9" name="Shape 107"/>
          <p:cNvSpPr/>
          <p:nvPr/>
        </p:nvSpPr>
        <p:spPr>
          <a:xfrm>
            <a:off x="12801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0" name="Shape 108"/>
          <p:cNvSpPr/>
          <p:nvPr/>
        </p:nvSpPr>
        <p:spPr>
          <a:xfrm>
            <a:off x="13533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1" name="Shape 109"/>
          <p:cNvSpPr/>
          <p:nvPr/>
        </p:nvSpPr>
        <p:spPr>
          <a:xfrm>
            <a:off x="14264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2" name="Shape 110"/>
          <p:cNvSpPr/>
          <p:nvPr/>
        </p:nvSpPr>
        <p:spPr>
          <a:xfrm>
            <a:off x="14996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3" name="Shape 111"/>
          <p:cNvSpPr/>
          <p:nvPr/>
        </p:nvSpPr>
        <p:spPr>
          <a:xfrm>
            <a:off x="15727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4" name="Shape 112"/>
          <p:cNvSpPr/>
          <p:nvPr/>
        </p:nvSpPr>
        <p:spPr>
          <a:xfrm>
            <a:off x="16459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5" name="Shape 113"/>
          <p:cNvSpPr/>
          <p:nvPr/>
        </p:nvSpPr>
        <p:spPr>
          <a:xfrm>
            <a:off x="17190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6" name="Shape 114"/>
          <p:cNvSpPr/>
          <p:nvPr/>
        </p:nvSpPr>
        <p:spPr>
          <a:xfrm>
            <a:off x="17922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7" name="Shape 115"/>
          <p:cNvSpPr/>
          <p:nvPr/>
        </p:nvSpPr>
        <p:spPr>
          <a:xfrm>
            <a:off x="18653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8" name="Shape 116"/>
          <p:cNvSpPr/>
          <p:nvPr/>
        </p:nvSpPr>
        <p:spPr>
          <a:xfrm>
            <a:off x="19385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9" name="Shape 117"/>
          <p:cNvSpPr/>
          <p:nvPr/>
        </p:nvSpPr>
        <p:spPr>
          <a:xfrm>
            <a:off x="20116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0" name="Shape 118"/>
          <p:cNvSpPr/>
          <p:nvPr/>
        </p:nvSpPr>
        <p:spPr>
          <a:xfrm>
            <a:off x="20848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1" name="Shape 119"/>
          <p:cNvSpPr/>
          <p:nvPr/>
        </p:nvSpPr>
        <p:spPr>
          <a:xfrm>
            <a:off x="21579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2" name="Shape 120"/>
          <p:cNvSpPr/>
          <p:nvPr/>
        </p:nvSpPr>
        <p:spPr>
          <a:xfrm>
            <a:off x="22311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3" name="Shape 121"/>
          <p:cNvSpPr/>
          <p:nvPr/>
        </p:nvSpPr>
        <p:spPr>
          <a:xfrm>
            <a:off x="23042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4" name="Shape 122"/>
          <p:cNvSpPr/>
          <p:nvPr/>
        </p:nvSpPr>
        <p:spPr>
          <a:xfrm>
            <a:off x="23774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5" name="Shape 123"/>
          <p:cNvSpPr/>
          <p:nvPr/>
        </p:nvSpPr>
        <p:spPr>
          <a:xfrm>
            <a:off x="24505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6" name="Shape 124"/>
          <p:cNvSpPr/>
          <p:nvPr/>
        </p:nvSpPr>
        <p:spPr>
          <a:xfrm>
            <a:off x="25237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7" name="Shape 125"/>
          <p:cNvSpPr/>
          <p:nvPr/>
        </p:nvSpPr>
        <p:spPr>
          <a:xfrm>
            <a:off x="25968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8" name="Shape 126"/>
          <p:cNvSpPr/>
          <p:nvPr/>
        </p:nvSpPr>
        <p:spPr>
          <a:xfrm>
            <a:off x="26700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9" name="Shape 127"/>
          <p:cNvSpPr/>
          <p:nvPr/>
        </p:nvSpPr>
        <p:spPr>
          <a:xfrm>
            <a:off x="27432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0" name="Shape 128"/>
          <p:cNvSpPr/>
          <p:nvPr/>
        </p:nvSpPr>
        <p:spPr>
          <a:xfrm>
            <a:off x="28163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1" name="Shape 129"/>
          <p:cNvSpPr/>
          <p:nvPr/>
        </p:nvSpPr>
        <p:spPr>
          <a:xfrm>
            <a:off x="28895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2" name="Shape 130"/>
          <p:cNvSpPr/>
          <p:nvPr/>
        </p:nvSpPr>
        <p:spPr>
          <a:xfrm>
            <a:off x="29626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3" name="Shape 131"/>
          <p:cNvSpPr/>
          <p:nvPr/>
        </p:nvSpPr>
        <p:spPr>
          <a:xfrm>
            <a:off x="30358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4" name="Shape 132"/>
          <p:cNvSpPr/>
          <p:nvPr/>
        </p:nvSpPr>
        <p:spPr>
          <a:xfrm>
            <a:off x="31089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5" name="Shape 133"/>
          <p:cNvSpPr/>
          <p:nvPr/>
        </p:nvSpPr>
        <p:spPr>
          <a:xfrm>
            <a:off x="31821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6" name="Shape 134"/>
          <p:cNvSpPr/>
          <p:nvPr/>
        </p:nvSpPr>
        <p:spPr>
          <a:xfrm>
            <a:off x="32552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7" name="Shape 135"/>
          <p:cNvSpPr/>
          <p:nvPr/>
        </p:nvSpPr>
        <p:spPr>
          <a:xfrm>
            <a:off x="33284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8" name="Shape 136"/>
          <p:cNvSpPr/>
          <p:nvPr/>
        </p:nvSpPr>
        <p:spPr>
          <a:xfrm>
            <a:off x="34015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9" name="Shape 137"/>
          <p:cNvSpPr/>
          <p:nvPr/>
        </p:nvSpPr>
        <p:spPr>
          <a:xfrm>
            <a:off x="34747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0" name="Shape 138"/>
          <p:cNvSpPr/>
          <p:nvPr/>
        </p:nvSpPr>
        <p:spPr>
          <a:xfrm>
            <a:off x="35478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1" name="Shape 139"/>
          <p:cNvSpPr/>
          <p:nvPr/>
        </p:nvSpPr>
        <p:spPr>
          <a:xfrm>
            <a:off x="36210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2" name="Shape 140"/>
          <p:cNvSpPr/>
          <p:nvPr/>
        </p:nvSpPr>
        <p:spPr>
          <a:xfrm>
            <a:off x="36941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3" name="Shape 141"/>
          <p:cNvSpPr/>
          <p:nvPr/>
        </p:nvSpPr>
        <p:spPr>
          <a:xfrm>
            <a:off x="37673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4" name="Shape 142"/>
          <p:cNvSpPr/>
          <p:nvPr/>
        </p:nvSpPr>
        <p:spPr>
          <a:xfrm>
            <a:off x="38404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5" name="Shape 143"/>
          <p:cNvSpPr/>
          <p:nvPr/>
        </p:nvSpPr>
        <p:spPr>
          <a:xfrm>
            <a:off x="39136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6" name="Shape 144"/>
          <p:cNvSpPr/>
          <p:nvPr/>
        </p:nvSpPr>
        <p:spPr>
          <a:xfrm>
            <a:off x="39867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7" name="Shape 145"/>
          <p:cNvSpPr/>
          <p:nvPr/>
        </p:nvSpPr>
        <p:spPr>
          <a:xfrm>
            <a:off x="40599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8" name="Shape 146"/>
          <p:cNvSpPr/>
          <p:nvPr/>
        </p:nvSpPr>
        <p:spPr>
          <a:xfrm>
            <a:off x="41330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9" name="Shape 147"/>
          <p:cNvSpPr/>
          <p:nvPr/>
        </p:nvSpPr>
        <p:spPr>
          <a:xfrm>
            <a:off x="42062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0" name="Shape 148"/>
          <p:cNvSpPr/>
          <p:nvPr/>
        </p:nvSpPr>
        <p:spPr>
          <a:xfrm>
            <a:off x="42793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1" name="Shape 149"/>
          <p:cNvSpPr/>
          <p:nvPr/>
        </p:nvSpPr>
        <p:spPr>
          <a:xfrm>
            <a:off x="43525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2" name="Shape 150"/>
          <p:cNvSpPr/>
          <p:nvPr/>
        </p:nvSpPr>
        <p:spPr>
          <a:xfrm>
            <a:off x="44256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3" name="Shape 151"/>
          <p:cNvSpPr/>
          <p:nvPr/>
        </p:nvSpPr>
        <p:spPr>
          <a:xfrm>
            <a:off x="44988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4" name="Shape 152"/>
          <p:cNvSpPr/>
          <p:nvPr/>
        </p:nvSpPr>
        <p:spPr>
          <a:xfrm>
            <a:off x="45720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5" name="Shape 153"/>
          <p:cNvSpPr/>
          <p:nvPr/>
        </p:nvSpPr>
        <p:spPr>
          <a:xfrm>
            <a:off x="46451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6" name="Shape 154"/>
          <p:cNvSpPr/>
          <p:nvPr/>
        </p:nvSpPr>
        <p:spPr>
          <a:xfrm>
            <a:off x="47183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7" name="Shape 155"/>
          <p:cNvSpPr/>
          <p:nvPr/>
        </p:nvSpPr>
        <p:spPr>
          <a:xfrm>
            <a:off x="47914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8" name="Shape 156"/>
          <p:cNvSpPr/>
          <p:nvPr/>
        </p:nvSpPr>
        <p:spPr>
          <a:xfrm>
            <a:off x="48646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9" name="Shape 157"/>
          <p:cNvSpPr/>
          <p:nvPr/>
        </p:nvSpPr>
        <p:spPr>
          <a:xfrm>
            <a:off x="49377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0" name="Shape 158"/>
          <p:cNvSpPr/>
          <p:nvPr/>
        </p:nvSpPr>
        <p:spPr>
          <a:xfrm>
            <a:off x="50109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1" name="Shape 159"/>
          <p:cNvSpPr/>
          <p:nvPr/>
        </p:nvSpPr>
        <p:spPr>
          <a:xfrm>
            <a:off x="50840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2" name="Shape 160"/>
          <p:cNvSpPr/>
          <p:nvPr/>
        </p:nvSpPr>
        <p:spPr>
          <a:xfrm>
            <a:off x="51572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3" name="Shape 161"/>
          <p:cNvSpPr/>
          <p:nvPr/>
        </p:nvSpPr>
        <p:spPr>
          <a:xfrm>
            <a:off x="52303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4" name="Shape 162"/>
          <p:cNvSpPr/>
          <p:nvPr/>
        </p:nvSpPr>
        <p:spPr>
          <a:xfrm>
            <a:off x="53035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5" name="Shape 163"/>
          <p:cNvSpPr/>
          <p:nvPr/>
        </p:nvSpPr>
        <p:spPr>
          <a:xfrm>
            <a:off x="53766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6" name="Shape 164"/>
          <p:cNvSpPr/>
          <p:nvPr/>
        </p:nvSpPr>
        <p:spPr>
          <a:xfrm>
            <a:off x="54498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7" name="Shape 165"/>
          <p:cNvSpPr/>
          <p:nvPr/>
        </p:nvSpPr>
        <p:spPr>
          <a:xfrm>
            <a:off x="55229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8" name="Shape 166"/>
          <p:cNvSpPr/>
          <p:nvPr/>
        </p:nvSpPr>
        <p:spPr>
          <a:xfrm>
            <a:off x="55961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9" name="Shape 167"/>
          <p:cNvSpPr/>
          <p:nvPr/>
        </p:nvSpPr>
        <p:spPr>
          <a:xfrm>
            <a:off x="56692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0" name="Shape 168"/>
          <p:cNvSpPr/>
          <p:nvPr/>
        </p:nvSpPr>
        <p:spPr>
          <a:xfrm>
            <a:off x="57424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1" name="Shape 169"/>
          <p:cNvSpPr/>
          <p:nvPr/>
        </p:nvSpPr>
        <p:spPr>
          <a:xfrm>
            <a:off x="58155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2" name="Shape 170"/>
          <p:cNvSpPr/>
          <p:nvPr/>
        </p:nvSpPr>
        <p:spPr>
          <a:xfrm>
            <a:off x="58887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3" name="Shape 171"/>
          <p:cNvSpPr/>
          <p:nvPr/>
        </p:nvSpPr>
        <p:spPr>
          <a:xfrm>
            <a:off x="59618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4" name="Shape 172"/>
          <p:cNvSpPr/>
          <p:nvPr/>
        </p:nvSpPr>
        <p:spPr>
          <a:xfrm>
            <a:off x="60350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5" name="Shape 173"/>
          <p:cNvSpPr/>
          <p:nvPr/>
        </p:nvSpPr>
        <p:spPr>
          <a:xfrm>
            <a:off x="61081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6" name="Shape 174"/>
          <p:cNvSpPr/>
          <p:nvPr/>
        </p:nvSpPr>
        <p:spPr>
          <a:xfrm>
            <a:off x="61813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7" name="Shape 175"/>
          <p:cNvSpPr/>
          <p:nvPr/>
        </p:nvSpPr>
        <p:spPr>
          <a:xfrm>
            <a:off x="62544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8" name="Shape 176"/>
          <p:cNvSpPr/>
          <p:nvPr/>
        </p:nvSpPr>
        <p:spPr>
          <a:xfrm>
            <a:off x="63276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9" name="Shape 177"/>
          <p:cNvSpPr/>
          <p:nvPr/>
        </p:nvSpPr>
        <p:spPr>
          <a:xfrm>
            <a:off x="64008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0" name="Shape 178"/>
          <p:cNvSpPr/>
          <p:nvPr/>
        </p:nvSpPr>
        <p:spPr>
          <a:xfrm>
            <a:off x="64739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1" name="Shape 179"/>
          <p:cNvSpPr/>
          <p:nvPr/>
        </p:nvSpPr>
        <p:spPr>
          <a:xfrm>
            <a:off x="65471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2" name="Shape 180"/>
          <p:cNvSpPr/>
          <p:nvPr/>
        </p:nvSpPr>
        <p:spPr>
          <a:xfrm>
            <a:off x="66202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3" name="Shape 181"/>
          <p:cNvSpPr/>
          <p:nvPr/>
        </p:nvSpPr>
        <p:spPr>
          <a:xfrm>
            <a:off x="66934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4" name="Shape 182"/>
          <p:cNvSpPr/>
          <p:nvPr/>
        </p:nvSpPr>
        <p:spPr>
          <a:xfrm>
            <a:off x="67665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5" name="Shape 183"/>
          <p:cNvSpPr/>
          <p:nvPr/>
        </p:nvSpPr>
        <p:spPr>
          <a:xfrm>
            <a:off x="68397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6" name="Shape 184"/>
          <p:cNvSpPr/>
          <p:nvPr/>
        </p:nvSpPr>
        <p:spPr>
          <a:xfrm>
            <a:off x="69128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7" name="Shape 185"/>
          <p:cNvSpPr/>
          <p:nvPr/>
        </p:nvSpPr>
        <p:spPr>
          <a:xfrm>
            <a:off x="69860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8" name="Shape 186"/>
          <p:cNvSpPr/>
          <p:nvPr/>
        </p:nvSpPr>
        <p:spPr>
          <a:xfrm>
            <a:off x="70591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9" name="Shape 187"/>
          <p:cNvSpPr/>
          <p:nvPr/>
        </p:nvSpPr>
        <p:spPr>
          <a:xfrm>
            <a:off x="71323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0" name="Shape 188"/>
          <p:cNvSpPr/>
          <p:nvPr/>
        </p:nvSpPr>
        <p:spPr>
          <a:xfrm>
            <a:off x="72054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1" name="Shape 189"/>
          <p:cNvSpPr/>
          <p:nvPr/>
        </p:nvSpPr>
        <p:spPr>
          <a:xfrm>
            <a:off x="72786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2" name="Shape 190"/>
          <p:cNvSpPr/>
          <p:nvPr/>
        </p:nvSpPr>
        <p:spPr>
          <a:xfrm>
            <a:off x="73517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3" name="Shape 191"/>
          <p:cNvSpPr/>
          <p:nvPr/>
        </p:nvSpPr>
        <p:spPr>
          <a:xfrm>
            <a:off x="74249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4" name="Shape 192"/>
          <p:cNvSpPr/>
          <p:nvPr/>
        </p:nvSpPr>
        <p:spPr>
          <a:xfrm>
            <a:off x="74980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5" name="Shape 193"/>
          <p:cNvSpPr/>
          <p:nvPr/>
        </p:nvSpPr>
        <p:spPr>
          <a:xfrm>
            <a:off x="75712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6" name="Shape 194"/>
          <p:cNvSpPr/>
          <p:nvPr/>
        </p:nvSpPr>
        <p:spPr>
          <a:xfrm>
            <a:off x="76443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7" name="Shape 195"/>
          <p:cNvSpPr/>
          <p:nvPr/>
        </p:nvSpPr>
        <p:spPr>
          <a:xfrm>
            <a:off x="77175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8" name="Shape 196"/>
          <p:cNvSpPr/>
          <p:nvPr/>
        </p:nvSpPr>
        <p:spPr>
          <a:xfrm>
            <a:off x="77906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9" name="Shape 197"/>
          <p:cNvSpPr/>
          <p:nvPr/>
        </p:nvSpPr>
        <p:spPr>
          <a:xfrm>
            <a:off x="78638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0" name="Shape 198"/>
          <p:cNvSpPr/>
          <p:nvPr/>
        </p:nvSpPr>
        <p:spPr>
          <a:xfrm>
            <a:off x="79369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1" name="Shape 199"/>
          <p:cNvSpPr/>
          <p:nvPr/>
        </p:nvSpPr>
        <p:spPr>
          <a:xfrm>
            <a:off x="80101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2" name="Shape 200"/>
          <p:cNvSpPr/>
          <p:nvPr/>
        </p:nvSpPr>
        <p:spPr>
          <a:xfrm>
            <a:off x="80832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3" name="Shape 201"/>
          <p:cNvSpPr/>
          <p:nvPr/>
        </p:nvSpPr>
        <p:spPr>
          <a:xfrm>
            <a:off x="81564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4" name="Shape 202"/>
          <p:cNvSpPr/>
          <p:nvPr/>
        </p:nvSpPr>
        <p:spPr>
          <a:xfrm>
            <a:off x="82296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5" name="Shape 203"/>
          <p:cNvSpPr/>
          <p:nvPr/>
        </p:nvSpPr>
        <p:spPr>
          <a:xfrm>
            <a:off x="83027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6" name="Shape 204"/>
          <p:cNvSpPr/>
          <p:nvPr/>
        </p:nvSpPr>
        <p:spPr>
          <a:xfrm>
            <a:off x="83759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7" name="Shape 205"/>
          <p:cNvSpPr/>
          <p:nvPr/>
        </p:nvSpPr>
        <p:spPr>
          <a:xfrm>
            <a:off x="84490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8" name="Shape 206"/>
          <p:cNvSpPr/>
          <p:nvPr/>
        </p:nvSpPr>
        <p:spPr>
          <a:xfrm>
            <a:off x="85222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9" name="Shape 207"/>
          <p:cNvSpPr/>
          <p:nvPr/>
        </p:nvSpPr>
        <p:spPr>
          <a:xfrm>
            <a:off x="85953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0" name="Shape 208"/>
          <p:cNvSpPr/>
          <p:nvPr/>
        </p:nvSpPr>
        <p:spPr>
          <a:xfrm>
            <a:off x="86685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1" name="Shape 209"/>
          <p:cNvSpPr/>
          <p:nvPr/>
        </p:nvSpPr>
        <p:spPr>
          <a:xfrm>
            <a:off x="87416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2" name="Shape 210"/>
          <p:cNvSpPr/>
          <p:nvPr/>
        </p:nvSpPr>
        <p:spPr>
          <a:xfrm>
            <a:off x="88148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3" name="Shape 211"/>
          <p:cNvSpPr/>
          <p:nvPr/>
        </p:nvSpPr>
        <p:spPr>
          <a:xfrm>
            <a:off x="88879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4" name="Shape 212"/>
          <p:cNvSpPr/>
          <p:nvPr/>
        </p:nvSpPr>
        <p:spPr>
          <a:xfrm>
            <a:off x="89611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5" name="Shape 213"/>
          <p:cNvSpPr/>
          <p:nvPr/>
        </p:nvSpPr>
        <p:spPr>
          <a:xfrm>
            <a:off x="90342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6" name="Shape 214"/>
          <p:cNvSpPr/>
          <p:nvPr/>
        </p:nvSpPr>
        <p:spPr>
          <a:xfrm>
            <a:off x="91074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7" name="Shape 215"/>
          <p:cNvSpPr/>
          <p:nvPr/>
        </p:nvSpPr>
        <p:spPr>
          <a:xfrm>
            <a:off x="91805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8" name="Shape 216"/>
          <p:cNvSpPr/>
          <p:nvPr/>
        </p:nvSpPr>
        <p:spPr>
          <a:xfrm>
            <a:off x="92537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9" name="Shape 217"/>
          <p:cNvSpPr/>
          <p:nvPr/>
        </p:nvSpPr>
        <p:spPr>
          <a:xfrm>
            <a:off x="93268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0" name="Shape 218"/>
          <p:cNvSpPr/>
          <p:nvPr/>
        </p:nvSpPr>
        <p:spPr>
          <a:xfrm>
            <a:off x="94000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1" name="Shape 219"/>
          <p:cNvSpPr/>
          <p:nvPr/>
        </p:nvSpPr>
        <p:spPr>
          <a:xfrm>
            <a:off x="94731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2" name="Shape 220"/>
          <p:cNvSpPr/>
          <p:nvPr/>
        </p:nvSpPr>
        <p:spPr>
          <a:xfrm>
            <a:off x="95463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3" name="Shape 221"/>
          <p:cNvSpPr/>
          <p:nvPr/>
        </p:nvSpPr>
        <p:spPr>
          <a:xfrm>
            <a:off x="96194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4" name="Shape 222"/>
          <p:cNvSpPr/>
          <p:nvPr/>
        </p:nvSpPr>
        <p:spPr>
          <a:xfrm>
            <a:off x="96926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5" name="Shape 223"/>
          <p:cNvSpPr/>
          <p:nvPr/>
        </p:nvSpPr>
        <p:spPr>
          <a:xfrm>
            <a:off x="97657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6" name="Shape 224"/>
          <p:cNvSpPr/>
          <p:nvPr/>
        </p:nvSpPr>
        <p:spPr>
          <a:xfrm>
            <a:off x="98389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7" name="Shape 225"/>
          <p:cNvSpPr/>
          <p:nvPr/>
        </p:nvSpPr>
        <p:spPr>
          <a:xfrm>
            <a:off x="99120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8" name="Shape 226"/>
          <p:cNvSpPr/>
          <p:nvPr/>
        </p:nvSpPr>
        <p:spPr>
          <a:xfrm>
            <a:off x="99852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9" name="Shape 227"/>
          <p:cNvSpPr/>
          <p:nvPr/>
        </p:nvSpPr>
        <p:spPr>
          <a:xfrm>
            <a:off x="100584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0" name="Shape 228"/>
          <p:cNvSpPr/>
          <p:nvPr/>
        </p:nvSpPr>
        <p:spPr>
          <a:xfrm>
            <a:off x="101315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1" name="Shape 229"/>
          <p:cNvSpPr/>
          <p:nvPr/>
        </p:nvSpPr>
        <p:spPr>
          <a:xfrm>
            <a:off x="102047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2" name="Shape 230"/>
          <p:cNvSpPr/>
          <p:nvPr/>
        </p:nvSpPr>
        <p:spPr>
          <a:xfrm>
            <a:off x="102778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3" name="Shape 231"/>
          <p:cNvSpPr/>
          <p:nvPr/>
        </p:nvSpPr>
        <p:spPr>
          <a:xfrm>
            <a:off x="103510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4" name="Shape 232"/>
          <p:cNvSpPr/>
          <p:nvPr/>
        </p:nvSpPr>
        <p:spPr>
          <a:xfrm>
            <a:off x="104241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5" name="Shape 233"/>
          <p:cNvSpPr/>
          <p:nvPr/>
        </p:nvSpPr>
        <p:spPr>
          <a:xfrm>
            <a:off x="104973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6" name="Shape 234"/>
          <p:cNvSpPr/>
          <p:nvPr/>
        </p:nvSpPr>
        <p:spPr>
          <a:xfrm>
            <a:off x="105704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7" name="Shape 235"/>
          <p:cNvSpPr/>
          <p:nvPr/>
        </p:nvSpPr>
        <p:spPr>
          <a:xfrm>
            <a:off x="106436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8" name="Shape 236"/>
          <p:cNvSpPr/>
          <p:nvPr/>
        </p:nvSpPr>
        <p:spPr>
          <a:xfrm>
            <a:off x="107167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9" name="Shape 237"/>
          <p:cNvSpPr/>
          <p:nvPr/>
        </p:nvSpPr>
        <p:spPr>
          <a:xfrm>
            <a:off x="107899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0" name="Shape 238"/>
          <p:cNvSpPr/>
          <p:nvPr/>
        </p:nvSpPr>
        <p:spPr>
          <a:xfrm>
            <a:off x="108630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1" name="Shape 239"/>
          <p:cNvSpPr/>
          <p:nvPr/>
        </p:nvSpPr>
        <p:spPr>
          <a:xfrm>
            <a:off x="109362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2" name="Shape 240"/>
          <p:cNvSpPr/>
          <p:nvPr/>
        </p:nvSpPr>
        <p:spPr>
          <a:xfrm>
            <a:off x="110093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3" name="Shape 241"/>
          <p:cNvSpPr/>
          <p:nvPr/>
        </p:nvSpPr>
        <p:spPr>
          <a:xfrm>
            <a:off x="110825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4" name="Shape 242"/>
          <p:cNvSpPr/>
          <p:nvPr/>
        </p:nvSpPr>
        <p:spPr>
          <a:xfrm>
            <a:off x="111556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5" name="Shape 243"/>
          <p:cNvSpPr/>
          <p:nvPr/>
        </p:nvSpPr>
        <p:spPr>
          <a:xfrm>
            <a:off x="112288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6" name="Shape 244"/>
          <p:cNvSpPr/>
          <p:nvPr/>
        </p:nvSpPr>
        <p:spPr>
          <a:xfrm>
            <a:off x="113019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7" name="Shape 245"/>
          <p:cNvSpPr/>
          <p:nvPr/>
        </p:nvSpPr>
        <p:spPr>
          <a:xfrm>
            <a:off x="113751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8" name="Shape 246"/>
          <p:cNvSpPr/>
          <p:nvPr/>
        </p:nvSpPr>
        <p:spPr>
          <a:xfrm>
            <a:off x="114482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9" name="Shape 247"/>
          <p:cNvSpPr/>
          <p:nvPr/>
        </p:nvSpPr>
        <p:spPr>
          <a:xfrm>
            <a:off x="115214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0" name="Shape 248"/>
          <p:cNvSpPr/>
          <p:nvPr/>
        </p:nvSpPr>
        <p:spPr>
          <a:xfrm>
            <a:off x="115945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1" name="Shape 249"/>
          <p:cNvSpPr/>
          <p:nvPr/>
        </p:nvSpPr>
        <p:spPr>
          <a:xfrm>
            <a:off x="116677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2" name="Shape 250"/>
          <p:cNvSpPr/>
          <p:nvPr/>
        </p:nvSpPr>
        <p:spPr>
          <a:xfrm>
            <a:off x="117408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3" name="Shape 251"/>
          <p:cNvSpPr/>
          <p:nvPr/>
        </p:nvSpPr>
        <p:spPr>
          <a:xfrm>
            <a:off x="118140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4" name="Shape 252"/>
          <p:cNvSpPr/>
          <p:nvPr/>
        </p:nvSpPr>
        <p:spPr>
          <a:xfrm>
            <a:off x="118872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5" name="Shape 253"/>
          <p:cNvSpPr/>
          <p:nvPr/>
        </p:nvSpPr>
        <p:spPr>
          <a:xfrm>
            <a:off x="119603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6" name="Shape 254"/>
          <p:cNvSpPr/>
          <p:nvPr/>
        </p:nvSpPr>
        <p:spPr>
          <a:xfrm>
            <a:off x="120335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7" name="Shape 255"/>
          <p:cNvSpPr/>
          <p:nvPr/>
        </p:nvSpPr>
        <p:spPr>
          <a:xfrm>
            <a:off x="121066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8" name="Shape 256"/>
          <p:cNvSpPr/>
          <p:nvPr/>
        </p:nvSpPr>
        <p:spPr>
          <a:xfrm>
            <a:off x="121798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9" name="Text 257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D3D4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000" dirty="0"/>
          </a:p>
        </p:txBody>
      </p:sp>
      <p:sp>
        <p:nvSpPr>
          <p:cNvPr id="260" name="Text 258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D3D4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03</a:t>
            </a:r>
            <a:endParaRPr lang="en-US" sz="1000" dirty="0"/>
          </a:p>
        </p:txBody>
      </p:sp>
      <p:sp>
        <p:nvSpPr>
          <p:cNvPr id="261" name="Shape 259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533A46"/>
            </a:solidFill>
            <a:prstDash val="solid"/>
          </a:ln>
        </p:spPr>
      </p:sp>
      <p:sp>
        <p:nvSpPr>
          <p:cNvPr id="262" name="Shape 260"/>
          <p:cNvSpPr/>
          <p:nvPr/>
        </p:nvSpPr>
        <p:spPr>
          <a:xfrm>
            <a:off x="548640" y="658368"/>
            <a:ext cx="11064240" cy="54864"/>
          </a:xfrm>
          <a:prstGeom prst="rect">
            <a:avLst/>
          </a:prstGeom>
          <a:solidFill>
            <a:srgbClr val="E8BCAE"/>
          </a:solidFill>
          <a:ln w="12700">
            <a:solidFill>
              <a:srgbClr val="E8BCAE">
                <a:alpha val="0"/>
              </a:srgbClr>
            </a:solidFill>
            <a:prstDash val="solid"/>
          </a:ln>
        </p:spPr>
      </p:sp>
      <p:sp>
        <p:nvSpPr>
          <p:cNvPr id="264" name="Text 261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spc="-66" kern="0" dirty="0">
                <a:solidFill>
                  <a:srgbClr val="44353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从观察到表达</a:t>
            </a:r>
            <a:endParaRPr lang="en-US" sz="3200" dirty="0"/>
          </a:p>
        </p:txBody>
      </p:sp>
      <p:sp>
        <p:nvSpPr>
          <p:cNvPr id="265" name="Text 262"/>
          <p:cNvSpPr/>
          <p:nvPr/>
        </p:nvSpPr>
        <p:spPr>
          <a:xfrm>
            <a:off x="731520" y="237744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692E1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01</a:t>
            </a:r>
            <a:endParaRPr lang="en-US" sz="4000" dirty="0"/>
          </a:p>
        </p:txBody>
      </p:sp>
      <p:sp>
        <p:nvSpPr>
          <p:cNvPr id="266" name="Shape 263"/>
          <p:cNvSpPr/>
          <p:nvPr/>
        </p:nvSpPr>
        <p:spPr>
          <a:xfrm>
            <a:off x="731520" y="3291840"/>
            <a:ext cx="3200400" cy="0"/>
          </a:xfrm>
          <a:prstGeom prst="line">
            <a:avLst/>
          </a:prstGeom>
          <a:noFill/>
          <a:ln w="12700">
            <a:solidFill>
              <a:srgbClr val="E8BCAE"/>
            </a:solidFill>
            <a:prstDash val="solid"/>
          </a:ln>
        </p:spPr>
      </p:sp>
      <p:sp>
        <p:nvSpPr>
          <p:cNvPr id="267" name="Text 264"/>
          <p:cNvSpPr/>
          <p:nvPr/>
        </p:nvSpPr>
        <p:spPr>
          <a:xfrm>
            <a:off x="731520" y="3474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44353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观察</a:t>
            </a:r>
            <a:endParaRPr lang="en-US" sz="2600" dirty="0"/>
          </a:p>
        </p:txBody>
      </p:sp>
      <p:sp>
        <p:nvSpPr>
          <p:cNvPr id="268" name="Text 265"/>
          <p:cNvSpPr/>
          <p:nvPr/>
        </p:nvSpPr>
        <p:spPr>
          <a:xfrm>
            <a:off x="731520" y="416052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44353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从真实的问题出发，梳理内容与使用情境。</a:t>
            </a:r>
            <a:endParaRPr lang="en-US" sz="1700" dirty="0"/>
          </a:p>
        </p:txBody>
      </p:sp>
      <p:sp>
        <p:nvSpPr>
          <p:cNvPr id="269" name="Text 266"/>
          <p:cNvSpPr/>
          <p:nvPr/>
        </p:nvSpPr>
        <p:spPr>
          <a:xfrm>
            <a:off x="4526280" y="237744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692E1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02</a:t>
            </a:r>
            <a:endParaRPr lang="en-US" sz="4000" dirty="0"/>
          </a:p>
        </p:txBody>
      </p:sp>
      <p:sp>
        <p:nvSpPr>
          <p:cNvPr id="270" name="Shape 267"/>
          <p:cNvSpPr/>
          <p:nvPr/>
        </p:nvSpPr>
        <p:spPr>
          <a:xfrm>
            <a:off x="4526280" y="3291840"/>
            <a:ext cx="3200400" cy="0"/>
          </a:xfrm>
          <a:prstGeom prst="line">
            <a:avLst/>
          </a:prstGeom>
          <a:noFill/>
          <a:ln w="12700">
            <a:solidFill>
              <a:srgbClr val="E8BCAE"/>
            </a:solidFill>
            <a:prstDash val="solid"/>
          </a:ln>
        </p:spPr>
      </p:sp>
      <p:sp>
        <p:nvSpPr>
          <p:cNvPr id="271" name="Text 268"/>
          <p:cNvSpPr/>
          <p:nvPr/>
        </p:nvSpPr>
        <p:spPr>
          <a:xfrm>
            <a:off x="4526280" y="3474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44353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构建</a:t>
            </a:r>
            <a:endParaRPr lang="en-US" sz="2600" dirty="0"/>
          </a:p>
        </p:txBody>
      </p:sp>
      <p:sp>
        <p:nvSpPr>
          <p:cNvPr id="272" name="Text 269"/>
          <p:cNvSpPr/>
          <p:nvPr/>
        </p:nvSpPr>
        <p:spPr>
          <a:xfrm>
            <a:off x="4526280" y="416052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44353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用颜色、文字和图形建立一致的视觉语言。</a:t>
            </a:r>
            <a:endParaRPr lang="en-US" sz="1700" dirty="0"/>
          </a:p>
        </p:txBody>
      </p:sp>
      <p:sp>
        <p:nvSpPr>
          <p:cNvPr id="273" name="Text 270"/>
          <p:cNvSpPr/>
          <p:nvPr/>
        </p:nvSpPr>
        <p:spPr>
          <a:xfrm>
            <a:off x="8321040" y="237744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692E1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03</a:t>
            </a:r>
            <a:endParaRPr lang="en-US" sz="4000" dirty="0"/>
          </a:p>
        </p:txBody>
      </p:sp>
      <p:sp>
        <p:nvSpPr>
          <p:cNvPr id="274" name="Shape 271"/>
          <p:cNvSpPr/>
          <p:nvPr/>
        </p:nvSpPr>
        <p:spPr>
          <a:xfrm>
            <a:off x="8321040" y="3291840"/>
            <a:ext cx="3200400" cy="0"/>
          </a:xfrm>
          <a:prstGeom prst="line">
            <a:avLst/>
          </a:prstGeom>
          <a:noFill/>
          <a:ln w="12700">
            <a:solidFill>
              <a:srgbClr val="E8BCAE"/>
            </a:solidFill>
            <a:prstDash val="solid"/>
          </a:ln>
        </p:spPr>
      </p:sp>
      <p:sp>
        <p:nvSpPr>
          <p:cNvPr id="275" name="Text 272"/>
          <p:cNvSpPr/>
          <p:nvPr/>
        </p:nvSpPr>
        <p:spPr>
          <a:xfrm>
            <a:off x="8321040" y="3474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44353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交流</a:t>
            </a:r>
            <a:endParaRPr lang="en-US" sz="2600" dirty="0"/>
          </a:p>
        </p:txBody>
      </p:sp>
      <p:sp>
        <p:nvSpPr>
          <p:cNvPr id="276" name="Text 273"/>
          <p:cNvSpPr/>
          <p:nvPr/>
        </p:nvSpPr>
        <p:spPr>
          <a:xfrm>
            <a:off x="8321040" y="416052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44353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在讨论与反馈中，把方向变成具体的作品。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B5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560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3291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4023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4754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5486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6217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6949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7680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8412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9144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9875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10607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11338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12070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12801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13533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142646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149961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157276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164592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171907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0" y="179222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0" y="186537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0" y="193852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0" y="20116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0" y="20848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0" y="21579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0" y="22311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0" y="23042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0" y="23774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0" y="24505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0" y="25237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0" y="25968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0" y="26700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0" y="27432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0" y="28163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0" y="28895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0" y="29626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0" y="30358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0" y="31089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0" y="31821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0" y="325526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0" y="332841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0" y="340156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0" y="347472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0" y="354787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0" y="362102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0" y="369417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0" y="376732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0" y="38404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0" y="39136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0" y="39867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0" y="40599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0" y="41330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0" y="42062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0" y="42793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0" y="43525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0" y="44256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0" y="44988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0" y="45720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0" y="46451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0" y="47183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0" y="47914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0" y="48646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0" y="49377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0" y="50109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0" y="508406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0" y="515721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0" y="523036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0" y="530352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0" y="537667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0" y="544982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0" y="552297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0" y="559612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0" y="56692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0" y="57424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0" y="58155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0" y="58887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0" y="59618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0" y="60350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0" y="61081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0" y="61813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0" y="62544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0" y="63276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0" y="64008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0" y="64739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0" y="65471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0" y="66202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0" y="66934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>
            <a:off x="0" y="67665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0" y="68397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1828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2560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3291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4023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4754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5486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6217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6949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7680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8412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>
            <a:off x="9144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5" name="Shape 103"/>
          <p:cNvSpPr/>
          <p:nvPr/>
        </p:nvSpPr>
        <p:spPr>
          <a:xfrm>
            <a:off x="9875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6" name="Shape 104"/>
          <p:cNvSpPr/>
          <p:nvPr/>
        </p:nvSpPr>
        <p:spPr>
          <a:xfrm>
            <a:off x="10607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7" name="Shape 105"/>
          <p:cNvSpPr/>
          <p:nvPr/>
        </p:nvSpPr>
        <p:spPr>
          <a:xfrm>
            <a:off x="11338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8" name="Shape 106"/>
          <p:cNvSpPr/>
          <p:nvPr/>
        </p:nvSpPr>
        <p:spPr>
          <a:xfrm>
            <a:off x="12070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9" name="Shape 107"/>
          <p:cNvSpPr/>
          <p:nvPr/>
        </p:nvSpPr>
        <p:spPr>
          <a:xfrm>
            <a:off x="12801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0" name="Shape 108"/>
          <p:cNvSpPr/>
          <p:nvPr/>
        </p:nvSpPr>
        <p:spPr>
          <a:xfrm>
            <a:off x="13533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1" name="Shape 109"/>
          <p:cNvSpPr/>
          <p:nvPr/>
        </p:nvSpPr>
        <p:spPr>
          <a:xfrm>
            <a:off x="14264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2" name="Shape 110"/>
          <p:cNvSpPr/>
          <p:nvPr/>
        </p:nvSpPr>
        <p:spPr>
          <a:xfrm>
            <a:off x="14996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3" name="Shape 111"/>
          <p:cNvSpPr/>
          <p:nvPr/>
        </p:nvSpPr>
        <p:spPr>
          <a:xfrm>
            <a:off x="15727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4" name="Shape 112"/>
          <p:cNvSpPr/>
          <p:nvPr/>
        </p:nvSpPr>
        <p:spPr>
          <a:xfrm>
            <a:off x="16459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5" name="Shape 113"/>
          <p:cNvSpPr/>
          <p:nvPr/>
        </p:nvSpPr>
        <p:spPr>
          <a:xfrm>
            <a:off x="17190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6" name="Shape 114"/>
          <p:cNvSpPr/>
          <p:nvPr/>
        </p:nvSpPr>
        <p:spPr>
          <a:xfrm>
            <a:off x="17922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7" name="Shape 115"/>
          <p:cNvSpPr/>
          <p:nvPr/>
        </p:nvSpPr>
        <p:spPr>
          <a:xfrm>
            <a:off x="18653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8" name="Shape 116"/>
          <p:cNvSpPr/>
          <p:nvPr/>
        </p:nvSpPr>
        <p:spPr>
          <a:xfrm>
            <a:off x="19385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9" name="Shape 117"/>
          <p:cNvSpPr/>
          <p:nvPr/>
        </p:nvSpPr>
        <p:spPr>
          <a:xfrm>
            <a:off x="20116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0" name="Shape 118"/>
          <p:cNvSpPr/>
          <p:nvPr/>
        </p:nvSpPr>
        <p:spPr>
          <a:xfrm>
            <a:off x="20848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1" name="Shape 119"/>
          <p:cNvSpPr/>
          <p:nvPr/>
        </p:nvSpPr>
        <p:spPr>
          <a:xfrm>
            <a:off x="21579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2" name="Shape 120"/>
          <p:cNvSpPr/>
          <p:nvPr/>
        </p:nvSpPr>
        <p:spPr>
          <a:xfrm>
            <a:off x="22311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3" name="Shape 121"/>
          <p:cNvSpPr/>
          <p:nvPr/>
        </p:nvSpPr>
        <p:spPr>
          <a:xfrm>
            <a:off x="23042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4" name="Shape 122"/>
          <p:cNvSpPr/>
          <p:nvPr/>
        </p:nvSpPr>
        <p:spPr>
          <a:xfrm>
            <a:off x="23774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5" name="Shape 123"/>
          <p:cNvSpPr/>
          <p:nvPr/>
        </p:nvSpPr>
        <p:spPr>
          <a:xfrm>
            <a:off x="24505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6" name="Shape 124"/>
          <p:cNvSpPr/>
          <p:nvPr/>
        </p:nvSpPr>
        <p:spPr>
          <a:xfrm>
            <a:off x="25237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7" name="Shape 125"/>
          <p:cNvSpPr/>
          <p:nvPr/>
        </p:nvSpPr>
        <p:spPr>
          <a:xfrm>
            <a:off x="25968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8" name="Shape 126"/>
          <p:cNvSpPr/>
          <p:nvPr/>
        </p:nvSpPr>
        <p:spPr>
          <a:xfrm>
            <a:off x="26700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9" name="Shape 127"/>
          <p:cNvSpPr/>
          <p:nvPr/>
        </p:nvSpPr>
        <p:spPr>
          <a:xfrm>
            <a:off x="27432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0" name="Shape 128"/>
          <p:cNvSpPr/>
          <p:nvPr/>
        </p:nvSpPr>
        <p:spPr>
          <a:xfrm>
            <a:off x="28163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1" name="Shape 129"/>
          <p:cNvSpPr/>
          <p:nvPr/>
        </p:nvSpPr>
        <p:spPr>
          <a:xfrm>
            <a:off x="28895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2" name="Shape 130"/>
          <p:cNvSpPr/>
          <p:nvPr/>
        </p:nvSpPr>
        <p:spPr>
          <a:xfrm>
            <a:off x="29626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3" name="Shape 131"/>
          <p:cNvSpPr/>
          <p:nvPr/>
        </p:nvSpPr>
        <p:spPr>
          <a:xfrm>
            <a:off x="30358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4" name="Shape 132"/>
          <p:cNvSpPr/>
          <p:nvPr/>
        </p:nvSpPr>
        <p:spPr>
          <a:xfrm>
            <a:off x="31089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5" name="Shape 133"/>
          <p:cNvSpPr/>
          <p:nvPr/>
        </p:nvSpPr>
        <p:spPr>
          <a:xfrm>
            <a:off x="31821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6" name="Shape 134"/>
          <p:cNvSpPr/>
          <p:nvPr/>
        </p:nvSpPr>
        <p:spPr>
          <a:xfrm>
            <a:off x="32552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7" name="Shape 135"/>
          <p:cNvSpPr/>
          <p:nvPr/>
        </p:nvSpPr>
        <p:spPr>
          <a:xfrm>
            <a:off x="33284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8" name="Shape 136"/>
          <p:cNvSpPr/>
          <p:nvPr/>
        </p:nvSpPr>
        <p:spPr>
          <a:xfrm>
            <a:off x="34015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9" name="Shape 137"/>
          <p:cNvSpPr/>
          <p:nvPr/>
        </p:nvSpPr>
        <p:spPr>
          <a:xfrm>
            <a:off x="34747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0" name="Shape 138"/>
          <p:cNvSpPr/>
          <p:nvPr/>
        </p:nvSpPr>
        <p:spPr>
          <a:xfrm>
            <a:off x="35478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1" name="Shape 139"/>
          <p:cNvSpPr/>
          <p:nvPr/>
        </p:nvSpPr>
        <p:spPr>
          <a:xfrm>
            <a:off x="36210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2" name="Shape 140"/>
          <p:cNvSpPr/>
          <p:nvPr/>
        </p:nvSpPr>
        <p:spPr>
          <a:xfrm>
            <a:off x="36941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3" name="Shape 141"/>
          <p:cNvSpPr/>
          <p:nvPr/>
        </p:nvSpPr>
        <p:spPr>
          <a:xfrm>
            <a:off x="37673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4" name="Shape 142"/>
          <p:cNvSpPr/>
          <p:nvPr/>
        </p:nvSpPr>
        <p:spPr>
          <a:xfrm>
            <a:off x="38404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5" name="Shape 143"/>
          <p:cNvSpPr/>
          <p:nvPr/>
        </p:nvSpPr>
        <p:spPr>
          <a:xfrm>
            <a:off x="39136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6" name="Shape 144"/>
          <p:cNvSpPr/>
          <p:nvPr/>
        </p:nvSpPr>
        <p:spPr>
          <a:xfrm>
            <a:off x="39867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7" name="Shape 145"/>
          <p:cNvSpPr/>
          <p:nvPr/>
        </p:nvSpPr>
        <p:spPr>
          <a:xfrm>
            <a:off x="40599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8" name="Shape 146"/>
          <p:cNvSpPr/>
          <p:nvPr/>
        </p:nvSpPr>
        <p:spPr>
          <a:xfrm>
            <a:off x="41330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9" name="Shape 147"/>
          <p:cNvSpPr/>
          <p:nvPr/>
        </p:nvSpPr>
        <p:spPr>
          <a:xfrm>
            <a:off x="42062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0" name="Shape 148"/>
          <p:cNvSpPr/>
          <p:nvPr/>
        </p:nvSpPr>
        <p:spPr>
          <a:xfrm>
            <a:off x="42793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1" name="Shape 149"/>
          <p:cNvSpPr/>
          <p:nvPr/>
        </p:nvSpPr>
        <p:spPr>
          <a:xfrm>
            <a:off x="43525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2" name="Shape 150"/>
          <p:cNvSpPr/>
          <p:nvPr/>
        </p:nvSpPr>
        <p:spPr>
          <a:xfrm>
            <a:off x="44256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3" name="Shape 151"/>
          <p:cNvSpPr/>
          <p:nvPr/>
        </p:nvSpPr>
        <p:spPr>
          <a:xfrm>
            <a:off x="44988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4" name="Shape 152"/>
          <p:cNvSpPr/>
          <p:nvPr/>
        </p:nvSpPr>
        <p:spPr>
          <a:xfrm>
            <a:off x="45720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5" name="Shape 153"/>
          <p:cNvSpPr/>
          <p:nvPr/>
        </p:nvSpPr>
        <p:spPr>
          <a:xfrm>
            <a:off x="46451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6" name="Shape 154"/>
          <p:cNvSpPr/>
          <p:nvPr/>
        </p:nvSpPr>
        <p:spPr>
          <a:xfrm>
            <a:off x="47183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7" name="Shape 155"/>
          <p:cNvSpPr/>
          <p:nvPr/>
        </p:nvSpPr>
        <p:spPr>
          <a:xfrm>
            <a:off x="47914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8" name="Shape 156"/>
          <p:cNvSpPr/>
          <p:nvPr/>
        </p:nvSpPr>
        <p:spPr>
          <a:xfrm>
            <a:off x="48646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9" name="Shape 157"/>
          <p:cNvSpPr/>
          <p:nvPr/>
        </p:nvSpPr>
        <p:spPr>
          <a:xfrm>
            <a:off x="49377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0" name="Shape 158"/>
          <p:cNvSpPr/>
          <p:nvPr/>
        </p:nvSpPr>
        <p:spPr>
          <a:xfrm>
            <a:off x="50109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1" name="Shape 159"/>
          <p:cNvSpPr/>
          <p:nvPr/>
        </p:nvSpPr>
        <p:spPr>
          <a:xfrm>
            <a:off x="50840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2" name="Shape 160"/>
          <p:cNvSpPr/>
          <p:nvPr/>
        </p:nvSpPr>
        <p:spPr>
          <a:xfrm>
            <a:off x="51572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3" name="Shape 161"/>
          <p:cNvSpPr/>
          <p:nvPr/>
        </p:nvSpPr>
        <p:spPr>
          <a:xfrm>
            <a:off x="52303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4" name="Shape 162"/>
          <p:cNvSpPr/>
          <p:nvPr/>
        </p:nvSpPr>
        <p:spPr>
          <a:xfrm>
            <a:off x="53035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5" name="Shape 163"/>
          <p:cNvSpPr/>
          <p:nvPr/>
        </p:nvSpPr>
        <p:spPr>
          <a:xfrm>
            <a:off x="53766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6" name="Shape 164"/>
          <p:cNvSpPr/>
          <p:nvPr/>
        </p:nvSpPr>
        <p:spPr>
          <a:xfrm>
            <a:off x="54498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7" name="Shape 165"/>
          <p:cNvSpPr/>
          <p:nvPr/>
        </p:nvSpPr>
        <p:spPr>
          <a:xfrm>
            <a:off x="55229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8" name="Shape 166"/>
          <p:cNvSpPr/>
          <p:nvPr/>
        </p:nvSpPr>
        <p:spPr>
          <a:xfrm>
            <a:off x="55961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9" name="Shape 167"/>
          <p:cNvSpPr/>
          <p:nvPr/>
        </p:nvSpPr>
        <p:spPr>
          <a:xfrm>
            <a:off x="56692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0" name="Shape 168"/>
          <p:cNvSpPr/>
          <p:nvPr/>
        </p:nvSpPr>
        <p:spPr>
          <a:xfrm>
            <a:off x="57424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1" name="Shape 169"/>
          <p:cNvSpPr/>
          <p:nvPr/>
        </p:nvSpPr>
        <p:spPr>
          <a:xfrm>
            <a:off x="58155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2" name="Shape 170"/>
          <p:cNvSpPr/>
          <p:nvPr/>
        </p:nvSpPr>
        <p:spPr>
          <a:xfrm>
            <a:off x="58887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3" name="Shape 171"/>
          <p:cNvSpPr/>
          <p:nvPr/>
        </p:nvSpPr>
        <p:spPr>
          <a:xfrm>
            <a:off x="59618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4" name="Shape 172"/>
          <p:cNvSpPr/>
          <p:nvPr/>
        </p:nvSpPr>
        <p:spPr>
          <a:xfrm>
            <a:off x="60350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5" name="Shape 173"/>
          <p:cNvSpPr/>
          <p:nvPr/>
        </p:nvSpPr>
        <p:spPr>
          <a:xfrm>
            <a:off x="61081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6" name="Shape 174"/>
          <p:cNvSpPr/>
          <p:nvPr/>
        </p:nvSpPr>
        <p:spPr>
          <a:xfrm>
            <a:off x="61813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7" name="Shape 175"/>
          <p:cNvSpPr/>
          <p:nvPr/>
        </p:nvSpPr>
        <p:spPr>
          <a:xfrm>
            <a:off x="62544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8" name="Shape 176"/>
          <p:cNvSpPr/>
          <p:nvPr/>
        </p:nvSpPr>
        <p:spPr>
          <a:xfrm>
            <a:off x="63276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9" name="Shape 177"/>
          <p:cNvSpPr/>
          <p:nvPr/>
        </p:nvSpPr>
        <p:spPr>
          <a:xfrm>
            <a:off x="64008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0" name="Shape 178"/>
          <p:cNvSpPr/>
          <p:nvPr/>
        </p:nvSpPr>
        <p:spPr>
          <a:xfrm>
            <a:off x="64739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1" name="Shape 179"/>
          <p:cNvSpPr/>
          <p:nvPr/>
        </p:nvSpPr>
        <p:spPr>
          <a:xfrm>
            <a:off x="65471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2" name="Shape 180"/>
          <p:cNvSpPr/>
          <p:nvPr/>
        </p:nvSpPr>
        <p:spPr>
          <a:xfrm>
            <a:off x="66202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3" name="Shape 181"/>
          <p:cNvSpPr/>
          <p:nvPr/>
        </p:nvSpPr>
        <p:spPr>
          <a:xfrm>
            <a:off x="66934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4" name="Shape 182"/>
          <p:cNvSpPr/>
          <p:nvPr/>
        </p:nvSpPr>
        <p:spPr>
          <a:xfrm>
            <a:off x="67665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5" name="Shape 183"/>
          <p:cNvSpPr/>
          <p:nvPr/>
        </p:nvSpPr>
        <p:spPr>
          <a:xfrm>
            <a:off x="68397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6" name="Shape 184"/>
          <p:cNvSpPr/>
          <p:nvPr/>
        </p:nvSpPr>
        <p:spPr>
          <a:xfrm>
            <a:off x="69128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7" name="Shape 185"/>
          <p:cNvSpPr/>
          <p:nvPr/>
        </p:nvSpPr>
        <p:spPr>
          <a:xfrm>
            <a:off x="69860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8" name="Shape 186"/>
          <p:cNvSpPr/>
          <p:nvPr/>
        </p:nvSpPr>
        <p:spPr>
          <a:xfrm>
            <a:off x="70591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9" name="Shape 187"/>
          <p:cNvSpPr/>
          <p:nvPr/>
        </p:nvSpPr>
        <p:spPr>
          <a:xfrm>
            <a:off x="71323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0" name="Shape 188"/>
          <p:cNvSpPr/>
          <p:nvPr/>
        </p:nvSpPr>
        <p:spPr>
          <a:xfrm>
            <a:off x="72054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1" name="Shape 189"/>
          <p:cNvSpPr/>
          <p:nvPr/>
        </p:nvSpPr>
        <p:spPr>
          <a:xfrm>
            <a:off x="72786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2" name="Shape 190"/>
          <p:cNvSpPr/>
          <p:nvPr/>
        </p:nvSpPr>
        <p:spPr>
          <a:xfrm>
            <a:off x="73517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3" name="Shape 191"/>
          <p:cNvSpPr/>
          <p:nvPr/>
        </p:nvSpPr>
        <p:spPr>
          <a:xfrm>
            <a:off x="74249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4" name="Shape 192"/>
          <p:cNvSpPr/>
          <p:nvPr/>
        </p:nvSpPr>
        <p:spPr>
          <a:xfrm>
            <a:off x="74980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5" name="Shape 193"/>
          <p:cNvSpPr/>
          <p:nvPr/>
        </p:nvSpPr>
        <p:spPr>
          <a:xfrm>
            <a:off x="75712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6" name="Shape 194"/>
          <p:cNvSpPr/>
          <p:nvPr/>
        </p:nvSpPr>
        <p:spPr>
          <a:xfrm>
            <a:off x="76443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7" name="Shape 195"/>
          <p:cNvSpPr/>
          <p:nvPr/>
        </p:nvSpPr>
        <p:spPr>
          <a:xfrm>
            <a:off x="77175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8" name="Shape 196"/>
          <p:cNvSpPr/>
          <p:nvPr/>
        </p:nvSpPr>
        <p:spPr>
          <a:xfrm>
            <a:off x="77906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9" name="Shape 197"/>
          <p:cNvSpPr/>
          <p:nvPr/>
        </p:nvSpPr>
        <p:spPr>
          <a:xfrm>
            <a:off x="78638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0" name="Shape 198"/>
          <p:cNvSpPr/>
          <p:nvPr/>
        </p:nvSpPr>
        <p:spPr>
          <a:xfrm>
            <a:off x="79369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1" name="Shape 199"/>
          <p:cNvSpPr/>
          <p:nvPr/>
        </p:nvSpPr>
        <p:spPr>
          <a:xfrm>
            <a:off x="80101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2" name="Shape 200"/>
          <p:cNvSpPr/>
          <p:nvPr/>
        </p:nvSpPr>
        <p:spPr>
          <a:xfrm>
            <a:off x="80832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3" name="Shape 201"/>
          <p:cNvSpPr/>
          <p:nvPr/>
        </p:nvSpPr>
        <p:spPr>
          <a:xfrm>
            <a:off x="81564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4" name="Shape 202"/>
          <p:cNvSpPr/>
          <p:nvPr/>
        </p:nvSpPr>
        <p:spPr>
          <a:xfrm>
            <a:off x="82296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5" name="Shape 203"/>
          <p:cNvSpPr/>
          <p:nvPr/>
        </p:nvSpPr>
        <p:spPr>
          <a:xfrm>
            <a:off x="83027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6" name="Shape 204"/>
          <p:cNvSpPr/>
          <p:nvPr/>
        </p:nvSpPr>
        <p:spPr>
          <a:xfrm>
            <a:off x="83759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7" name="Shape 205"/>
          <p:cNvSpPr/>
          <p:nvPr/>
        </p:nvSpPr>
        <p:spPr>
          <a:xfrm>
            <a:off x="84490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8" name="Shape 206"/>
          <p:cNvSpPr/>
          <p:nvPr/>
        </p:nvSpPr>
        <p:spPr>
          <a:xfrm>
            <a:off x="85222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9" name="Shape 207"/>
          <p:cNvSpPr/>
          <p:nvPr/>
        </p:nvSpPr>
        <p:spPr>
          <a:xfrm>
            <a:off x="85953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0" name="Shape 208"/>
          <p:cNvSpPr/>
          <p:nvPr/>
        </p:nvSpPr>
        <p:spPr>
          <a:xfrm>
            <a:off x="86685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1" name="Shape 209"/>
          <p:cNvSpPr/>
          <p:nvPr/>
        </p:nvSpPr>
        <p:spPr>
          <a:xfrm>
            <a:off x="87416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2" name="Shape 210"/>
          <p:cNvSpPr/>
          <p:nvPr/>
        </p:nvSpPr>
        <p:spPr>
          <a:xfrm>
            <a:off x="88148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3" name="Shape 211"/>
          <p:cNvSpPr/>
          <p:nvPr/>
        </p:nvSpPr>
        <p:spPr>
          <a:xfrm>
            <a:off x="88879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4" name="Shape 212"/>
          <p:cNvSpPr/>
          <p:nvPr/>
        </p:nvSpPr>
        <p:spPr>
          <a:xfrm>
            <a:off x="89611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5" name="Shape 213"/>
          <p:cNvSpPr/>
          <p:nvPr/>
        </p:nvSpPr>
        <p:spPr>
          <a:xfrm>
            <a:off x="90342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6" name="Shape 214"/>
          <p:cNvSpPr/>
          <p:nvPr/>
        </p:nvSpPr>
        <p:spPr>
          <a:xfrm>
            <a:off x="91074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7" name="Shape 215"/>
          <p:cNvSpPr/>
          <p:nvPr/>
        </p:nvSpPr>
        <p:spPr>
          <a:xfrm>
            <a:off x="91805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8" name="Shape 216"/>
          <p:cNvSpPr/>
          <p:nvPr/>
        </p:nvSpPr>
        <p:spPr>
          <a:xfrm>
            <a:off x="92537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9" name="Shape 217"/>
          <p:cNvSpPr/>
          <p:nvPr/>
        </p:nvSpPr>
        <p:spPr>
          <a:xfrm>
            <a:off x="93268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0" name="Shape 218"/>
          <p:cNvSpPr/>
          <p:nvPr/>
        </p:nvSpPr>
        <p:spPr>
          <a:xfrm>
            <a:off x="94000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1" name="Shape 219"/>
          <p:cNvSpPr/>
          <p:nvPr/>
        </p:nvSpPr>
        <p:spPr>
          <a:xfrm>
            <a:off x="94731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2" name="Shape 220"/>
          <p:cNvSpPr/>
          <p:nvPr/>
        </p:nvSpPr>
        <p:spPr>
          <a:xfrm>
            <a:off x="95463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3" name="Shape 221"/>
          <p:cNvSpPr/>
          <p:nvPr/>
        </p:nvSpPr>
        <p:spPr>
          <a:xfrm>
            <a:off x="96194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4" name="Shape 222"/>
          <p:cNvSpPr/>
          <p:nvPr/>
        </p:nvSpPr>
        <p:spPr>
          <a:xfrm>
            <a:off x="96926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5" name="Shape 223"/>
          <p:cNvSpPr/>
          <p:nvPr/>
        </p:nvSpPr>
        <p:spPr>
          <a:xfrm>
            <a:off x="97657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6" name="Shape 224"/>
          <p:cNvSpPr/>
          <p:nvPr/>
        </p:nvSpPr>
        <p:spPr>
          <a:xfrm>
            <a:off x="98389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7" name="Shape 225"/>
          <p:cNvSpPr/>
          <p:nvPr/>
        </p:nvSpPr>
        <p:spPr>
          <a:xfrm>
            <a:off x="99120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8" name="Shape 226"/>
          <p:cNvSpPr/>
          <p:nvPr/>
        </p:nvSpPr>
        <p:spPr>
          <a:xfrm>
            <a:off x="99852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9" name="Shape 227"/>
          <p:cNvSpPr/>
          <p:nvPr/>
        </p:nvSpPr>
        <p:spPr>
          <a:xfrm>
            <a:off x="100584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0" name="Shape 228"/>
          <p:cNvSpPr/>
          <p:nvPr/>
        </p:nvSpPr>
        <p:spPr>
          <a:xfrm>
            <a:off x="101315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1" name="Shape 229"/>
          <p:cNvSpPr/>
          <p:nvPr/>
        </p:nvSpPr>
        <p:spPr>
          <a:xfrm>
            <a:off x="102047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2" name="Shape 230"/>
          <p:cNvSpPr/>
          <p:nvPr/>
        </p:nvSpPr>
        <p:spPr>
          <a:xfrm>
            <a:off x="102778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3" name="Shape 231"/>
          <p:cNvSpPr/>
          <p:nvPr/>
        </p:nvSpPr>
        <p:spPr>
          <a:xfrm>
            <a:off x="103510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4" name="Shape 232"/>
          <p:cNvSpPr/>
          <p:nvPr/>
        </p:nvSpPr>
        <p:spPr>
          <a:xfrm>
            <a:off x="104241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5" name="Shape 233"/>
          <p:cNvSpPr/>
          <p:nvPr/>
        </p:nvSpPr>
        <p:spPr>
          <a:xfrm>
            <a:off x="104973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6" name="Shape 234"/>
          <p:cNvSpPr/>
          <p:nvPr/>
        </p:nvSpPr>
        <p:spPr>
          <a:xfrm>
            <a:off x="105704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7" name="Shape 235"/>
          <p:cNvSpPr/>
          <p:nvPr/>
        </p:nvSpPr>
        <p:spPr>
          <a:xfrm>
            <a:off x="106436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8" name="Shape 236"/>
          <p:cNvSpPr/>
          <p:nvPr/>
        </p:nvSpPr>
        <p:spPr>
          <a:xfrm>
            <a:off x="107167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9" name="Shape 237"/>
          <p:cNvSpPr/>
          <p:nvPr/>
        </p:nvSpPr>
        <p:spPr>
          <a:xfrm>
            <a:off x="107899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0" name="Shape 238"/>
          <p:cNvSpPr/>
          <p:nvPr/>
        </p:nvSpPr>
        <p:spPr>
          <a:xfrm>
            <a:off x="108630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1" name="Shape 239"/>
          <p:cNvSpPr/>
          <p:nvPr/>
        </p:nvSpPr>
        <p:spPr>
          <a:xfrm>
            <a:off x="109362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2" name="Shape 240"/>
          <p:cNvSpPr/>
          <p:nvPr/>
        </p:nvSpPr>
        <p:spPr>
          <a:xfrm>
            <a:off x="110093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3" name="Shape 241"/>
          <p:cNvSpPr/>
          <p:nvPr/>
        </p:nvSpPr>
        <p:spPr>
          <a:xfrm>
            <a:off x="110825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4" name="Shape 242"/>
          <p:cNvSpPr/>
          <p:nvPr/>
        </p:nvSpPr>
        <p:spPr>
          <a:xfrm>
            <a:off x="111556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5" name="Shape 243"/>
          <p:cNvSpPr/>
          <p:nvPr/>
        </p:nvSpPr>
        <p:spPr>
          <a:xfrm>
            <a:off x="112288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6" name="Shape 244"/>
          <p:cNvSpPr/>
          <p:nvPr/>
        </p:nvSpPr>
        <p:spPr>
          <a:xfrm>
            <a:off x="113019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7" name="Shape 245"/>
          <p:cNvSpPr/>
          <p:nvPr/>
        </p:nvSpPr>
        <p:spPr>
          <a:xfrm>
            <a:off x="113751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8" name="Shape 246"/>
          <p:cNvSpPr/>
          <p:nvPr/>
        </p:nvSpPr>
        <p:spPr>
          <a:xfrm>
            <a:off x="114482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9" name="Shape 247"/>
          <p:cNvSpPr/>
          <p:nvPr/>
        </p:nvSpPr>
        <p:spPr>
          <a:xfrm>
            <a:off x="115214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0" name="Shape 248"/>
          <p:cNvSpPr/>
          <p:nvPr/>
        </p:nvSpPr>
        <p:spPr>
          <a:xfrm>
            <a:off x="115945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1" name="Shape 249"/>
          <p:cNvSpPr/>
          <p:nvPr/>
        </p:nvSpPr>
        <p:spPr>
          <a:xfrm>
            <a:off x="116677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2" name="Shape 250"/>
          <p:cNvSpPr/>
          <p:nvPr/>
        </p:nvSpPr>
        <p:spPr>
          <a:xfrm>
            <a:off x="117408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3" name="Shape 251"/>
          <p:cNvSpPr/>
          <p:nvPr/>
        </p:nvSpPr>
        <p:spPr>
          <a:xfrm>
            <a:off x="118140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4" name="Shape 252"/>
          <p:cNvSpPr/>
          <p:nvPr/>
        </p:nvSpPr>
        <p:spPr>
          <a:xfrm>
            <a:off x="118872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5" name="Shape 253"/>
          <p:cNvSpPr/>
          <p:nvPr/>
        </p:nvSpPr>
        <p:spPr>
          <a:xfrm>
            <a:off x="119603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6" name="Shape 254"/>
          <p:cNvSpPr/>
          <p:nvPr/>
        </p:nvSpPr>
        <p:spPr>
          <a:xfrm>
            <a:off x="120335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7" name="Shape 255"/>
          <p:cNvSpPr/>
          <p:nvPr/>
        </p:nvSpPr>
        <p:spPr>
          <a:xfrm>
            <a:off x="121066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8" name="Shape 256"/>
          <p:cNvSpPr/>
          <p:nvPr/>
        </p:nvSpPr>
        <p:spPr>
          <a:xfrm>
            <a:off x="121798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9" name="Text 257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D3D4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000" dirty="0"/>
          </a:p>
        </p:txBody>
      </p:sp>
      <p:sp>
        <p:nvSpPr>
          <p:cNvPr id="260" name="Text 258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D3D4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04</a:t>
            </a:r>
            <a:endParaRPr lang="en-US" sz="1000" dirty="0"/>
          </a:p>
        </p:txBody>
      </p:sp>
      <p:sp>
        <p:nvSpPr>
          <p:cNvPr id="261" name="Shape 259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533A46"/>
            </a:solidFill>
            <a:prstDash val="solid"/>
          </a:ln>
        </p:spPr>
      </p:sp>
      <p:sp>
        <p:nvSpPr>
          <p:cNvPr id="262" name="Shape 260"/>
          <p:cNvSpPr/>
          <p:nvPr/>
        </p:nvSpPr>
        <p:spPr>
          <a:xfrm>
            <a:off x="548640" y="658368"/>
            <a:ext cx="11064240" cy="54864"/>
          </a:xfrm>
          <a:prstGeom prst="rect">
            <a:avLst/>
          </a:prstGeom>
          <a:solidFill>
            <a:srgbClr val="E8BCAE"/>
          </a:solidFill>
          <a:ln w="12700">
            <a:solidFill>
              <a:srgbClr val="E8BCAE">
                <a:alpha val="0"/>
              </a:srgbClr>
            </a:solidFill>
            <a:prstDash val="solid"/>
          </a:ln>
        </p:spPr>
      </p:sp>
      <p:sp>
        <p:nvSpPr>
          <p:cNvPr id="264" name="Text 261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spc="-66" kern="0" dirty="0">
                <a:solidFill>
                  <a:srgbClr val="44353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不同方向的探索</a:t>
            </a:r>
            <a:endParaRPr lang="en-US" sz="3200" dirty="0"/>
          </a:p>
        </p:txBody>
      </p:sp>
      <p:sp>
        <p:nvSpPr>
          <p:cNvPr id="265" name="Text 262"/>
          <p:cNvSpPr/>
          <p:nvPr/>
        </p:nvSpPr>
        <p:spPr>
          <a:xfrm>
            <a:off x="731520" y="173736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D3D4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演示数据 · 非研究结果</a:t>
            </a:r>
            <a:endParaRPr lang="en-US" sz="1200" dirty="0"/>
          </a:p>
        </p:txBody>
      </p:sp>
      <p:graphicFrame>
        <p:nvGraphicFramePr>
          <p:cNvPr id="266" name="Chart 0" descr=""/>
          <p:cNvGraphicFramePr/>
          <p:nvPr/>
        </p:nvGraphicFramePr>
        <p:xfrm>
          <a:off x="777240" y="2423160"/>
          <a:ext cx="731520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67" name="Text 263"/>
          <p:cNvSpPr/>
          <p:nvPr/>
        </p:nvSpPr>
        <p:spPr>
          <a:xfrm>
            <a:off x="8778240" y="2834640"/>
            <a:ext cx="2377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dirty="0">
                <a:solidFill>
                  <a:srgbClr val="692E1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38</a:t>
            </a:r>
            <a:endParaRPr lang="en-US" sz="6400" dirty="0"/>
          </a:p>
        </p:txBody>
      </p:sp>
      <p:sp>
        <p:nvSpPr>
          <p:cNvPr id="268" name="Text 264"/>
          <p:cNvSpPr/>
          <p:nvPr/>
        </p:nvSpPr>
        <p:spPr>
          <a:xfrm>
            <a:off x="8778240" y="411480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44353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构建方向的示例数量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B5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560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3291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4023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4754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5486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6217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6949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7680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8412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9144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9875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10607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11338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12070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12801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13533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142646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149961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157276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164592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171907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0" y="179222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0" y="186537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0" y="193852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0" y="20116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0" y="20848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0" y="21579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0" y="22311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0" y="23042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0" y="23774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0" y="24505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0" y="25237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0" y="25968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0" y="26700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0" y="27432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0" y="28163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0" y="28895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0" y="29626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0" y="30358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0" y="31089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0" y="31821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0" y="325526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0" y="332841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0" y="340156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0" y="347472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0" y="354787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0" y="362102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0" y="369417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0" y="376732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0" y="38404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0" y="39136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0" y="39867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0" y="40599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0" y="41330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0" y="42062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0" y="42793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0" y="43525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0" y="44256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0" y="44988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0" y="45720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0" y="46451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0" y="47183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0" y="47914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0" y="48646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0" y="49377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0" y="50109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0" y="508406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0" y="515721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0" y="523036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0" y="530352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0" y="537667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0" y="544982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0" y="552297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0" y="559612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0" y="56692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0" y="57424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0" y="58155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0" y="58887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0" y="59618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0" y="60350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0" y="61081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0" y="61813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0" y="62544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0" y="63276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0" y="64008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0" y="64739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0" y="65471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0" y="66202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0" y="66934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>
            <a:off x="0" y="67665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0" y="68397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1828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2560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3291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4023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4754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5486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6217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6949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7680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8412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>
            <a:off x="9144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5" name="Shape 103"/>
          <p:cNvSpPr/>
          <p:nvPr/>
        </p:nvSpPr>
        <p:spPr>
          <a:xfrm>
            <a:off x="9875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6" name="Shape 104"/>
          <p:cNvSpPr/>
          <p:nvPr/>
        </p:nvSpPr>
        <p:spPr>
          <a:xfrm>
            <a:off x="10607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7" name="Shape 105"/>
          <p:cNvSpPr/>
          <p:nvPr/>
        </p:nvSpPr>
        <p:spPr>
          <a:xfrm>
            <a:off x="11338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8" name="Shape 106"/>
          <p:cNvSpPr/>
          <p:nvPr/>
        </p:nvSpPr>
        <p:spPr>
          <a:xfrm>
            <a:off x="12070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9" name="Shape 107"/>
          <p:cNvSpPr/>
          <p:nvPr/>
        </p:nvSpPr>
        <p:spPr>
          <a:xfrm>
            <a:off x="12801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0" name="Shape 108"/>
          <p:cNvSpPr/>
          <p:nvPr/>
        </p:nvSpPr>
        <p:spPr>
          <a:xfrm>
            <a:off x="13533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1" name="Shape 109"/>
          <p:cNvSpPr/>
          <p:nvPr/>
        </p:nvSpPr>
        <p:spPr>
          <a:xfrm>
            <a:off x="14264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2" name="Shape 110"/>
          <p:cNvSpPr/>
          <p:nvPr/>
        </p:nvSpPr>
        <p:spPr>
          <a:xfrm>
            <a:off x="14996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3" name="Shape 111"/>
          <p:cNvSpPr/>
          <p:nvPr/>
        </p:nvSpPr>
        <p:spPr>
          <a:xfrm>
            <a:off x="15727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4" name="Shape 112"/>
          <p:cNvSpPr/>
          <p:nvPr/>
        </p:nvSpPr>
        <p:spPr>
          <a:xfrm>
            <a:off x="16459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5" name="Shape 113"/>
          <p:cNvSpPr/>
          <p:nvPr/>
        </p:nvSpPr>
        <p:spPr>
          <a:xfrm>
            <a:off x="17190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6" name="Shape 114"/>
          <p:cNvSpPr/>
          <p:nvPr/>
        </p:nvSpPr>
        <p:spPr>
          <a:xfrm>
            <a:off x="17922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7" name="Shape 115"/>
          <p:cNvSpPr/>
          <p:nvPr/>
        </p:nvSpPr>
        <p:spPr>
          <a:xfrm>
            <a:off x="18653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8" name="Shape 116"/>
          <p:cNvSpPr/>
          <p:nvPr/>
        </p:nvSpPr>
        <p:spPr>
          <a:xfrm>
            <a:off x="19385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9" name="Shape 117"/>
          <p:cNvSpPr/>
          <p:nvPr/>
        </p:nvSpPr>
        <p:spPr>
          <a:xfrm>
            <a:off x="20116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0" name="Shape 118"/>
          <p:cNvSpPr/>
          <p:nvPr/>
        </p:nvSpPr>
        <p:spPr>
          <a:xfrm>
            <a:off x="20848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1" name="Shape 119"/>
          <p:cNvSpPr/>
          <p:nvPr/>
        </p:nvSpPr>
        <p:spPr>
          <a:xfrm>
            <a:off x="21579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2" name="Shape 120"/>
          <p:cNvSpPr/>
          <p:nvPr/>
        </p:nvSpPr>
        <p:spPr>
          <a:xfrm>
            <a:off x="22311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3" name="Shape 121"/>
          <p:cNvSpPr/>
          <p:nvPr/>
        </p:nvSpPr>
        <p:spPr>
          <a:xfrm>
            <a:off x="23042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4" name="Shape 122"/>
          <p:cNvSpPr/>
          <p:nvPr/>
        </p:nvSpPr>
        <p:spPr>
          <a:xfrm>
            <a:off x="23774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5" name="Shape 123"/>
          <p:cNvSpPr/>
          <p:nvPr/>
        </p:nvSpPr>
        <p:spPr>
          <a:xfrm>
            <a:off x="24505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6" name="Shape 124"/>
          <p:cNvSpPr/>
          <p:nvPr/>
        </p:nvSpPr>
        <p:spPr>
          <a:xfrm>
            <a:off x="25237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7" name="Shape 125"/>
          <p:cNvSpPr/>
          <p:nvPr/>
        </p:nvSpPr>
        <p:spPr>
          <a:xfrm>
            <a:off x="25968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8" name="Shape 126"/>
          <p:cNvSpPr/>
          <p:nvPr/>
        </p:nvSpPr>
        <p:spPr>
          <a:xfrm>
            <a:off x="26700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9" name="Shape 127"/>
          <p:cNvSpPr/>
          <p:nvPr/>
        </p:nvSpPr>
        <p:spPr>
          <a:xfrm>
            <a:off x="27432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0" name="Shape 128"/>
          <p:cNvSpPr/>
          <p:nvPr/>
        </p:nvSpPr>
        <p:spPr>
          <a:xfrm>
            <a:off x="28163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1" name="Shape 129"/>
          <p:cNvSpPr/>
          <p:nvPr/>
        </p:nvSpPr>
        <p:spPr>
          <a:xfrm>
            <a:off x="28895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2" name="Shape 130"/>
          <p:cNvSpPr/>
          <p:nvPr/>
        </p:nvSpPr>
        <p:spPr>
          <a:xfrm>
            <a:off x="29626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3" name="Shape 131"/>
          <p:cNvSpPr/>
          <p:nvPr/>
        </p:nvSpPr>
        <p:spPr>
          <a:xfrm>
            <a:off x="30358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4" name="Shape 132"/>
          <p:cNvSpPr/>
          <p:nvPr/>
        </p:nvSpPr>
        <p:spPr>
          <a:xfrm>
            <a:off x="31089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5" name="Shape 133"/>
          <p:cNvSpPr/>
          <p:nvPr/>
        </p:nvSpPr>
        <p:spPr>
          <a:xfrm>
            <a:off x="31821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6" name="Shape 134"/>
          <p:cNvSpPr/>
          <p:nvPr/>
        </p:nvSpPr>
        <p:spPr>
          <a:xfrm>
            <a:off x="32552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7" name="Shape 135"/>
          <p:cNvSpPr/>
          <p:nvPr/>
        </p:nvSpPr>
        <p:spPr>
          <a:xfrm>
            <a:off x="33284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8" name="Shape 136"/>
          <p:cNvSpPr/>
          <p:nvPr/>
        </p:nvSpPr>
        <p:spPr>
          <a:xfrm>
            <a:off x="34015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9" name="Shape 137"/>
          <p:cNvSpPr/>
          <p:nvPr/>
        </p:nvSpPr>
        <p:spPr>
          <a:xfrm>
            <a:off x="34747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0" name="Shape 138"/>
          <p:cNvSpPr/>
          <p:nvPr/>
        </p:nvSpPr>
        <p:spPr>
          <a:xfrm>
            <a:off x="35478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1" name="Shape 139"/>
          <p:cNvSpPr/>
          <p:nvPr/>
        </p:nvSpPr>
        <p:spPr>
          <a:xfrm>
            <a:off x="36210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2" name="Shape 140"/>
          <p:cNvSpPr/>
          <p:nvPr/>
        </p:nvSpPr>
        <p:spPr>
          <a:xfrm>
            <a:off x="36941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3" name="Shape 141"/>
          <p:cNvSpPr/>
          <p:nvPr/>
        </p:nvSpPr>
        <p:spPr>
          <a:xfrm>
            <a:off x="37673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4" name="Shape 142"/>
          <p:cNvSpPr/>
          <p:nvPr/>
        </p:nvSpPr>
        <p:spPr>
          <a:xfrm>
            <a:off x="38404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5" name="Shape 143"/>
          <p:cNvSpPr/>
          <p:nvPr/>
        </p:nvSpPr>
        <p:spPr>
          <a:xfrm>
            <a:off x="39136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6" name="Shape 144"/>
          <p:cNvSpPr/>
          <p:nvPr/>
        </p:nvSpPr>
        <p:spPr>
          <a:xfrm>
            <a:off x="39867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7" name="Shape 145"/>
          <p:cNvSpPr/>
          <p:nvPr/>
        </p:nvSpPr>
        <p:spPr>
          <a:xfrm>
            <a:off x="40599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8" name="Shape 146"/>
          <p:cNvSpPr/>
          <p:nvPr/>
        </p:nvSpPr>
        <p:spPr>
          <a:xfrm>
            <a:off x="41330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9" name="Shape 147"/>
          <p:cNvSpPr/>
          <p:nvPr/>
        </p:nvSpPr>
        <p:spPr>
          <a:xfrm>
            <a:off x="42062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0" name="Shape 148"/>
          <p:cNvSpPr/>
          <p:nvPr/>
        </p:nvSpPr>
        <p:spPr>
          <a:xfrm>
            <a:off x="42793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1" name="Shape 149"/>
          <p:cNvSpPr/>
          <p:nvPr/>
        </p:nvSpPr>
        <p:spPr>
          <a:xfrm>
            <a:off x="43525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2" name="Shape 150"/>
          <p:cNvSpPr/>
          <p:nvPr/>
        </p:nvSpPr>
        <p:spPr>
          <a:xfrm>
            <a:off x="44256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3" name="Shape 151"/>
          <p:cNvSpPr/>
          <p:nvPr/>
        </p:nvSpPr>
        <p:spPr>
          <a:xfrm>
            <a:off x="44988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4" name="Shape 152"/>
          <p:cNvSpPr/>
          <p:nvPr/>
        </p:nvSpPr>
        <p:spPr>
          <a:xfrm>
            <a:off x="45720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5" name="Shape 153"/>
          <p:cNvSpPr/>
          <p:nvPr/>
        </p:nvSpPr>
        <p:spPr>
          <a:xfrm>
            <a:off x="46451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6" name="Shape 154"/>
          <p:cNvSpPr/>
          <p:nvPr/>
        </p:nvSpPr>
        <p:spPr>
          <a:xfrm>
            <a:off x="47183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7" name="Shape 155"/>
          <p:cNvSpPr/>
          <p:nvPr/>
        </p:nvSpPr>
        <p:spPr>
          <a:xfrm>
            <a:off x="47914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8" name="Shape 156"/>
          <p:cNvSpPr/>
          <p:nvPr/>
        </p:nvSpPr>
        <p:spPr>
          <a:xfrm>
            <a:off x="48646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9" name="Shape 157"/>
          <p:cNvSpPr/>
          <p:nvPr/>
        </p:nvSpPr>
        <p:spPr>
          <a:xfrm>
            <a:off x="49377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0" name="Shape 158"/>
          <p:cNvSpPr/>
          <p:nvPr/>
        </p:nvSpPr>
        <p:spPr>
          <a:xfrm>
            <a:off x="50109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1" name="Shape 159"/>
          <p:cNvSpPr/>
          <p:nvPr/>
        </p:nvSpPr>
        <p:spPr>
          <a:xfrm>
            <a:off x="50840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2" name="Shape 160"/>
          <p:cNvSpPr/>
          <p:nvPr/>
        </p:nvSpPr>
        <p:spPr>
          <a:xfrm>
            <a:off x="51572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3" name="Shape 161"/>
          <p:cNvSpPr/>
          <p:nvPr/>
        </p:nvSpPr>
        <p:spPr>
          <a:xfrm>
            <a:off x="52303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4" name="Shape 162"/>
          <p:cNvSpPr/>
          <p:nvPr/>
        </p:nvSpPr>
        <p:spPr>
          <a:xfrm>
            <a:off x="53035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5" name="Shape 163"/>
          <p:cNvSpPr/>
          <p:nvPr/>
        </p:nvSpPr>
        <p:spPr>
          <a:xfrm>
            <a:off x="53766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6" name="Shape 164"/>
          <p:cNvSpPr/>
          <p:nvPr/>
        </p:nvSpPr>
        <p:spPr>
          <a:xfrm>
            <a:off x="54498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7" name="Shape 165"/>
          <p:cNvSpPr/>
          <p:nvPr/>
        </p:nvSpPr>
        <p:spPr>
          <a:xfrm>
            <a:off x="55229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8" name="Shape 166"/>
          <p:cNvSpPr/>
          <p:nvPr/>
        </p:nvSpPr>
        <p:spPr>
          <a:xfrm>
            <a:off x="55961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9" name="Shape 167"/>
          <p:cNvSpPr/>
          <p:nvPr/>
        </p:nvSpPr>
        <p:spPr>
          <a:xfrm>
            <a:off x="56692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0" name="Shape 168"/>
          <p:cNvSpPr/>
          <p:nvPr/>
        </p:nvSpPr>
        <p:spPr>
          <a:xfrm>
            <a:off x="57424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1" name="Shape 169"/>
          <p:cNvSpPr/>
          <p:nvPr/>
        </p:nvSpPr>
        <p:spPr>
          <a:xfrm>
            <a:off x="58155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2" name="Shape 170"/>
          <p:cNvSpPr/>
          <p:nvPr/>
        </p:nvSpPr>
        <p:spPr>
          <a:xfrm>
            <a:off x="58887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3" name="Shape 171"/>
          <p:cNvSpPr/>
          <p:nvPr/>
        </p:nvSpPr>
        <p:spPr>
          <a:xfrm>
            <a:off x="59618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4" name="Shape 172"/>
          <p:cNvSpPr/>
          <p:nvPr/>
        </p:nvSpPr>
        <p:spPr>
          <a:xfrm>
            <a:off x="60350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5" name="Shape 173"/>
          <p:cNvSpPr/>
          <p:nvPr/>
        </p:nvSpPr>
        <p:spPr>
          <a:xfrm>
            <a:off x="61081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6" name="Shape 174"/>
          <p:cNvSpPr/>
          <p:nvPr/>
        </p:nvSpPr>
        <p:spPr>
          <a:xfrm>
            <a:off x="61813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7" name="Shape 175"/>
          <p:cNvSpPr/>
          <p:nvPr/>
        </p:nvSpPr>
        <p:spPr>
          <a:xfrm>
            <a:off x="62544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8" name="Shape 176"/>
          <p:cNvSpPr/>
          <p:nvPr/>
        </p:nvSpPr>
        <p:spPr>
          <a:xfrm>
            <a:off x="63276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9" name="Shape 177"/>
          <p:cNvSpPr/>
          <p:nvPr/>
        </p:nvSpPr>
        <p:spPr>
          <a:xfrm>
            <a:off x="64008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0" name="Shape 178"/>
          <p:cNvSpPr/>
          <p:nvPr/>
        </p:nvSpPr>
        <p:spPr>
          <a:xfrm>
            <a:off x="64739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1" name="Shape 179"/>
          <p:cNvSpPr/>
          <p:nvPr/>
        </p:nvSpPr>
        <p:spPr>
          <a:xfrm>
            <a:off x="65471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2" name="Shape 180"/>
          <p:cNvSpPr/>
          <p:nvPr/>
        </p:nvSpPr>
        <p:spPr>
          <a:xfrm>
            <a:off x="66202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3" name="Shape 181"/>
          <p:cNvSpPr/>
          <p:nvPr/>
        </p:nvSpPr>
        <p:spPr>
          <a:xfrm>
            <a:off x="66934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4" name="Shape 182"/>
          <p:cNvSpPr/>
          <p:nvPr/>
        </p:nvSpPr>
        <p:spPr>
          <a:xfrm>
            <a:off x="67665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5" name="Shape 183"/>
          <p:cNvSpPr/>
          <p:nvPr/>
        </p:nvSpPr>
        <p:spPr>
          <a:xfrm>
            <a:off x="68397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6" name="Shape 184"/>
          <p:cNvSpPr/>
          <p:nvPr/>
        </p:nvSpPr>
        <p:spPr>
          <a:xfrm>
            <a:off x="69128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7" name="Shape 185"/>
          <p:cNvSpPr/>
          <p:nvPr/>
        </p:nvSpPr>
        <p:spPr>
          <a:xfrm>
            <a:off x="69860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8" name="Shape 186"/>
          <p:cNvSpPr/>
          <p:nvPr/>
        </p:nvSpPr>
        <p:spPr>
          <a:xfrm>
            <a:off x="70591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9" name="Shape 187"/>
          <p:cNvSpPr/>
          <p:nvPr/>
        </p:nvSpPr>
        <p:spPr>
          <a:xfrm>
            <a:off x="71323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0" name="Shape 188"/>
          <p:cNvSpPr/>
          <p:nvPr/>
        </p:nvSpPr>
        <p:spPr>
          <a:xfrm>
            <a:off x="72054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1" name="Shape 189"/>
          <p:cNvSpPr/>
          <p:nvPr/>
        </p:nvSpPr>
        <p:spPr>
          <a:xfrm>
            <a:off x="72786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2" name="Shape 190"/>
          <p:cNvSpPr/>
          <p:nvPr/>
        </p:nvSpPr>
        <p:spPr>
          <a:xfrm>
            <a:off x="73517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3" name="Shape 191"/>
          <p:cNvSpPr/>
          <p:nvPr/>
        </p:nvSpPr>
        <p:spPr>
          <a:xfrm>
            <a:off x="74249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4" name="Shape 192"/>
          <p:cNvSpPr/>
          <p:nvPr/>
        </p:nvSpPr>
        <p:spPr>
          <a:xfrm>
            <a:off x="74980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5" name="Shape 193"/>
          <p:cNvSpPr/>
          <p:nvPr/>
        </p:nvSpPr>
        <p:spPr>
          <a:xfrm>
            <a:off x="75712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6" name="Shape 194"/>
          <p:cNvSpPr/>
          <p:nvPr/>
        </p:nvSpPr>
        <p:spPr>
          <a:xfrm>
            <a:off x="76443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7" name="Shape 195"/>
          <p:cNvSpPr/>
          <p:nvPr/>
        </p:nvSpPr>
        <p:spPr>
          <a:xfrm>
            <a:off x="77175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8" name="Shape 196"/>
          <p:cNvSpPr/>
          <p:nvPr/>
        </p:nvSpPr>
        <p:spPr>
          <a:xfrm>
            <a:off x="77906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9" name="Shape 197"/>
          <p:cNvSpPr/>
          <p:nvPr/>
        </p:nvSpPr>
        <p:spPr>
          <a:xfrm>
            <a:off x="78638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0" name="Shape 198"/>
          <p:cNvSpPr/>
          <p:nvPr/>
        </p:nvSpPr>
        <p:spPr>
          <a:xfrm>
            <a:off x="79369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1" name="Shape 199"/>
          <p:cNvSpPr/>
          <p:nvPr/>
        </p:nvSpPr>
        <p:spPr>
          <a:xfrm>
            <a:off x="80101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2" name="Shape 200"/>
          <p:cNvSpPr/>
          <p:nvPr/>
        </p:nvSpPr>
        <p:spPr>
          <a:xfrm>
            <a:off x="80832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3" name="Shape 201"/>
          <p:cNvSpPr/>
          <p:nvPr/>
        </p:nvSpPr>
        <p:spPr>
          <a:xfrm>
            <a:off x="81564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4" name="Shape 202"/>
          <p:cNvSpPr/>
          <p:nvPr/>
        </p:nvSpPr>
        <p:spPr>
          <a:xfrm>
            <a:off x="82296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5" name="Shape 203"/>
          <p:cNvSpPr/>
          <p:nvPr/>
        </p:nvSpPr>
        <p:spPr>
          <a:xfrm>
            <a:off x="83027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6" name="Shape 204"/>
          <p:cNvSpPr/>
          <p:nvPr/>
        </p:nvSpPr>
        <p:spPr>
          <a:xfrm>
            <a:off x="83759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7" name="Shape 205"/>
          <p:cNvSpPr/>
          <p:nvPr/>
        </p:nvSpPr>
        <p:spPr>
          <a:xfrm>
            <a:off x="84490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8" name="Shape 206"/>
          <p:cNvSpPr/>
          <p:nvPr/>
        </p:nvSpPr>
        <p:spPr>
          <a:xfrm>
            <a:off x="85222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9" name="Shape 207"/>
          <p:cNvSpPr/>
          <p:nvPr/>
        </p:nvSpPr>
        <p:spPr>
          <a:xfrm>
            <a:off x="85953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0" name="Shape 208"/>
          <p:cNvSpPr/>
          <p:nvPr/>
        </p:nvSpPr>
        <p:spPr>
          <a:xfrm>
            <a:off x="86685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1" name="Shape 209"/>
          <p:cNvSpPr/>
          <p:nvPr/>
        </p:nvSpPr>
        <p:spPr>
          <a:xfrm>
            <a:off x="87416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2" name="Shape 210"/>
          <p:cNvSpPr/>
          <p:nvPr/>
        </p:nvSpPr>
        <p:spPr>
          <a:xfrm>
            <a:off x="88148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3" name="Shape 211"/>
          <p:cNvSpPr/>
          <p:nvPr/>
        </p:nvSpPr>
        <p:spPr>
          <a:xfrm>
            <a:off x="88879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4" name="Shape 212"/>
          <p:cNvSpPr/>
          <p:nvPr/>
        </p:nvSpPr>
        <p:spPr>
          <a:xfrm>
            <a:off x="89611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5" name="Shape 213"/>
          <p:cNvSpPr/>
          <p:nvPr/>
        </p:nvSpPr>
        <p:spPr>
          <a:xfrm>
            <a:off x="90342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6" name="Shape 214"/>
          <p:cNvSpPr/>
          <p:nvPr/>
        </p:nvSpPr>
        <p:spPr>
          <a:xfrm>
            <a:off x="91074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7" name="Shape 215"/>
          <p:cNvSpPr/>
          <p:nvPr/>
        </p:nvSpPr>
        <p:spPr>
          <a:xfrm>
            <a:off x="91805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8" name="Shape 216"/>
          <p:cNvSpPr/>
          <p:nvPr/>
        </p:nvSpPr>
        <p:spPr>
          <a:xfrm>
            <a:off x="92537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9" name="Shape 217"/>
          <p:cNvSpPr/>
          <p:nvPr/>
        </p:nvSpPr>
        <p:spPr>
          <a:xfrm>
            <a:off x="93268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0" name="Shape 218"/>
          <p:cNvSpPr/>
          <p:nvPr/>
        </p:nvSpPr>
        <p:spPr>
          <a:xfrm>
            <a:off x="94000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1" name="Shape 219"/>
          <p:cNvSpPr/>
          <p:nvPr/>
        </p:nvSpPr>
        <p:spPr>
          <a:xfrm>
            <a:off x="94731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2" name="Shape 220"/>
          <p:cNvSpPr/>
          <p:nvPr/>
        </p:nvSpPr>
        <p:spPr>
          <a:xfrm>
            <a:off x="95463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3" name="Shape 221"/>
          <p:cNvSpPr/>
          <p:nvPr/>
        </p:nvSpPr>
        <p:spPr>
          <a:xfrm>
            <a:off x="96194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4" name="Shape 222"/>
          <p:cNvSpPr/>
          <p:nvPr/>
        </p:nvSpPr>
        <p:spPr>
          <a:xfrm>
            <a:off x="96926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5" name="Shape 223"/>
          <p:cNvSpPr/>
          <p:nvPr/>
        </p:nvSpPr>
        <p:spPr>
          <a:xfrm>
            <a:off x="97657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6" name="Shape 224"/>
          <p:cNvSpPr/>
          <p:nvPr/>
        </p:nvSpPr>
        <p:spPr>
          <a:xfrm>
            <a:off x="98389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7" name="Shape 225"/>
          <p:cNvSpPr/>
          <p:nvPr/>
        </p:nvSpPr>
        <p:spPr>
          <a:xfrm>
            <a:off x="99120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8" name="Shape 226"/>
          <p:cNvSpPr/>
          <p:nvPr/>
        </p:nvSpPr>
        <p:spPr>
          <a:xfrm>
            <a:off x="99852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9" name="Shape 227"/>
          <p:cNvSpPr/>
          <p:nvPr/>
        </p:nvSpPr>
        <p:spPr>
          <a:xfrm>
            <a:off x="100584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0" name="Shape 228"/>
          <p:cNvSpPr/>
          <p:nvPr/>
        </p:nvSpPr>
        <p:spPr>
          <a:xfrm>
            <a:off x="101315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1" name="Shape 229"/>
          <p:cNvSpPr/>
          <p:nvPr/>
        </p:nvSpPr>
        <p:spPr>
          <a:xfrm>
            <a:off x="102047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2" name="Shape 230"/>
          <p:cNvSpPr/>
          <p:nvPr/>
        </p:nvSpPr>
        <p:spPr>
          <a:xfrm>
            <a:off x="102778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3" name="Shape 231"/>
          <p:cNvSpPr/>
          <p:nvPr/>
        </p:nvSpPr>
        <p:spPr>
          <a:xfrm>
            <a:off x="103510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4" name="Shape 232"/>
          <p:cNvSpPr/>
          <p:nvPr/>
        </p:nvSpPr>
        <p:spPr>
          <a:xfrm>
            <a:off x="104241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5" name="Shape 233"/>
          <p:cNvSpPr/>
          <p:nvPr/>
        </p:nvSpPr>
        <p:spPr>
          <a:xfrm>
            <a:off x="104973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6" name="Shape 234"/>
          <p:cNvSpPr/>
          <p:nvPr/>
        </p:nvSpPr>
        <p:spPr>
          <a:xfrm>
            <a:off x="105704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7" name="Shape 235"/>
          <p:cNvSpPr/>
          <p:nvPr/>
        </p:nvSpPr>
        <p:spPr>
          <a:xfrm>
            <a:off x="106436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8" name="Shape 236"/>
          <p:cNvSpPr/>
          <p:nvPr/>
        </p:nvSpPr>
        <p:spPr>
          <a:xfrm>
            <a:off x="107167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9" name="Shape 237"/>
          <p:cNvSpPr/>
          <p:nvPr/>
        </p:nvSpPr>
        <p:spPr>
          <a:xfrm>
            <a:off x="107899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0" name="Shape 238"/>
          <p:cNvSpPr/>
          <p:nvPr/>
        </p:nvSpPr>
        <p:spPr>
          <a:xfrm>
            <a:off x="108630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1" name="Shape 239"/>
          <p:cNvSpPr/>
          <p:nvPr/>
        </p:nvSpPr>
        <p:spPr>
          <a:xfrm>
            <a:off x="109362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2" name="Shape 240"/>
          <p:cNvSpPr/>
          <p:nvPr/>
        </p:nvSpPr>
        <p:spPr>
          <a:xfrm>
            <a:off x="110093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3" name="Shape 241"/>
          <p:cNvSpPr/>
          <p:nvPr/>
        </p:nvSpPr>
        <p:spPr>
          <a:xfrm>
            <a:off x="110825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4" name="Shape 242"/>
          <p:cNvSpPr/>
          <p:nvPr/>
        </p:nvSpPr>
        <p:spPr>
          <a:xfrm>
            <a:off x="111556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5" name="Shape 243"/>
          <p:cNvSpPr/>
          <p:nvPr/>
        </p:nvSpPr>
        <p:spPr>
          <a:xfrm>
            <a:off x="112288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6" name="Shape 244"/>
          <p:cNvSpPr/>
          <p:nvPr/>
        </p:nvSpPr>
        <p:spPr>
          <a:xfrm>
            <a:off x="113019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7" name="Shape 245"/>
          <p:cNvSpPr/>
          <p:nvPr/>
        </p:nvSpPr>
        <p:spPr>
          <a:xfrm>
            <a:off x="113751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8" name="Shape 246"/>
          <p:cNvSpPr/>
          <p:nvPr/>
        </p:nvSpPr>
        <p:spPr>
          <a:xfrm>
            <a:off x="114482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9" name="Shape 247"/>
          <p:cNvSpPr/>
          <p:nvPr/>
        </p:nvSpPr>
        <p:spPr>
          <a:xfrm>
            <a:off x="115214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0" name="Shape 248"/>
          <p:cNvSpPr/>
          <p:nvPr/>
        </p:nvSpPr>
        <p:spPr>
          <a:xfrm>
            <a:off x="115945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1" name="Shape 249"/>
          <p:cNvSpPr/>
          <p:nvPr/>
        </p:nvSpPr>
        <p:spPr>
          <a:xfrm>
            <a:off x="116677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2" name="Shape 250"/>
          <p:cNvSpPr/>
          <p:nvPr/>
        </p:nvSpPr>
        <p:spPr>
          <a:xfrm>
            <a:off x="117408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3" name="Shape 251"/>
          <p:cNvSpPr/>
          <p:nvPr/>
        </p:nvSpPr>
        <p:spPr>
          <a:xfrm>
            <a:off x="118140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4" name="Shape 252"/>
          <p:cNvSpPr/>
          <p:nvPr/>
        </p:nvSpPr>
        <p:spPr>
          <a:xfrm>
            <a:off x="118872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5" name="Shape 253"/>
          <p:cNvSpPr/>
          <p:nvPr/>
        </p:nvSpPr>
        <p:spPr>
          <a:xfrm>
            <a:off x="119603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6" name="Shape 254"/>
          <p:cNvSpPr/>
          <p:nvPr/>
        </p:nvSpPr>
        <p:spPr>
          <a:xfrm>
            <a:off x="120335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7" name="Shape 255"/>
          <p:cNvSpPr/>
          <p:nvPr/>
        </p:nvSpPr>
        <p:spPr>
          <a:xfrm>
            <a:off x="121066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8" name="Shape 256"/>
          <p:cNvSpPr/>
          <p:nvPr/>
        </p:nvSpPr>
        <p:spPr>
          <a:xfrm>
            <a:off x="121798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9" name="Text 257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D3D4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000" dirty="0"/>
          </a:p>
        </p:txBody>
      </p:sp>
      <p:sp>
        <p:nvSpPr>
          <p:cNvPr id="260" name="Text 258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D3D4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05</a:t>
            </a:r>
            <a:endParaRPr lang="en-US" sz="1000" dirty="0"/>
          </a:p>
        </p:txBody>
      </p:sp>
      <p:sp>
        <p:nvSpPr>
          <p:cNvPr id="261" name="Shape 259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533A46"/>
            </a:solidFill>
            <a:prstDash val="solid"/>
          </a:ln>
        </p:spPr>
      </p:sp>
      <p:sp>
        <p:nvSpPr>
          <p:cNvPr id="262" name="Shape 260"/>
          <p:cNvSpPr/>
          <p:nvPr/>
        </p:nvSpPr>
        <p:spPr>
          <a:xfrm>
            <a:off x="548640" y="658368"/>
            <a:ext cx="11064240" cy="54864"/>
          </a:xfrm>
          <a:prstGeom prst="rect">
            <a:avLst/>
          </a:prstGeom>
          <a:solidFill>
            <a:srgbClr val="E8BCAE"/>
          </a:solidFill>
          <a:ln w="12700">
            <a:solidFill>
              <a:srgbClr val="E8BCAE">
                <a:alpha val="0"/>
              </a:srgbClr>
            </a:solidFill>
            <a:prstDash val="solid"/>
          </a:ln>
        </p:spPr>
      </p:sp>
      <p:sp>
        <p:nvSpPr>
          <p:cNvPr id="264" name="Text 261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spc="-66" kern="0" dirty="0">
                <a:solidFill>
                  <a:srgbClr val="44353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为不同内容保留空间</a:t>
            </a:r>
            <a:endParaRPr lang="en-US" sz="3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2194560"/>
          <a:ext cx="10698480" cy="2834640"/>
        </p:xfrm>
        <a:graphic>
          <a:graphicData uri="http://schemas.openxmlformats.org/drawingml/2006/table">
            <a:tbl>
              <a:tblPr/>
              <a:tblGrid>
                <a:gridCol w="1920240"/>
                <a:gridCol w="4206240"/>
                <a:gridCol w="4572000"/>
              </a:tblGrid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4353C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内容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5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4353C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表达重点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5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4353C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呈现方式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5DB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4353C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观点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5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4353C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清晰的主次关系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5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4353C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标题与段落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5DB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4353C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过程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5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4353C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步骤与关联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5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4353C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原生形状与连线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5DB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4353C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数据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5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4353C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尺度与比较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5D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4353C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可编辑图表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533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5DB"/>
                    </a:solidFill>
                  </a:tcPr>
                </a:tc>
              </a:tr>
            </a:tbl>
          </a:graphicData>
        </a:graphic>
      </p:graphicFrame>
      <p:sp>
        <p:nvSpPr>
          <p:cNvPr id="266" name="Text 262"/>
          <p:cNvSpPr/>
          <p:nvPr/>
        </p:nvSpPr>
        <p:spPr>
          <a:xfrm>
            <a:off x="731520" y="539496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D3D4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虚构演示内容，用于比较主题；不代表真实活动或研究结论。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B5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2560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3291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4023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4754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5486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6217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6949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7680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8412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9144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9875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10607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11338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12070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12801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13533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0" y="142646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0" y="149961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0" y="157276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0" y="164592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171907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0" y="179222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0" y="186537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0" y="193852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0" y="20116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0" y="20848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0" y="21579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0" y="22311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0" y="23042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0" y="23774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0" y="24505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0" y="25237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0" y="25968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0" y="26700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0" y="27432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0" y="28163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0" y="28895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0" y="29626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0" y="30358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0" y="31089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0" y="31821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0" y="325526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0" y="332841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0" y="340156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0" y="347472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0" y="354787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0" y="362102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0" y="369417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0" y="376732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0" y="38404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0" y="39136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0" y="39867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0" y="40599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0" y="41330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0" y="42062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0" y="42793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0" y="43525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0" y="44256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0" y="44988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0" y="45720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0" y="46451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0" y="47183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0" y="47914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0" y="48646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0" y="49377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0" y="50109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0" y="508406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0" y="515721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0" y="523036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0" y="530352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0" y="537667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0" y="544982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0" y="552297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0" y="559612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0" y="566928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0" y="574243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0" y="581558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0" y="588873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0" y="596188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0" y="603504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0" y="610819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0" y="618134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0" y="625449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0" y="632764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0" y="640080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0" y="647395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0" y="6547104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0" y="6620256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0" y="6693408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>
            <a:off x="0" y="6766560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0" y="6839712"/>
            <a:ext cx="12192000" cy="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1828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2560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3291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4023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4754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5486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6217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6949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7680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8412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>
            <a:off x="9144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5" name="Shape 103"/>
          <p:cNvSpPr/>
          <p:nvPr/>
        </p:nvSpPr>
        <p:spPr>
          <a:xfrm>
            <a:off x="9875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6" name="Shape 104"/>
          <p:cNvSpPr/>
          <p:nvPr/>
        </p:nvSpPr>
        <p:spPr>
          <a:xfrm>
            <a:off x="10607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7" name="Shape 105"/>
          <p:cNvSpPr/>
          <p:nvPr/>
        </p:nvSpPr>
        <p:spPr>
          <a:xfrm>
            <a:off x="11338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8" name="Shape 106"/>
          <p:cNvSpPr/>
          <p:nvPr/>
        </p:nvSpPr>
        <p:spPr>
          <a:xfrm>
            <a:off x="12070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09" name="Shape 107"/>
          <p:cNvSpPr/>
          <p:nvPr/>
        </p:nvSpPr>
        <p:spPr>
          <a:xfrm>
            <a:off x="12801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0" name="Shape 108"/>
          <p:cNvSpPr/>
          <p:nvPr/>
        </p:nvSpPr>
        <p:spPr>
          <a:xfrm>
            <a:off x="13533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1" name="Shape 109"/>
          <p:cNvSpPr/>
          <p:nvPr/>
        </p:nvSpPr>
        <p:spPr>
          <a:xfrm>
            <a:off x="14264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2" name="Shape 110"/>
          <p:cNvSpPr/>
          <p:nvPr/>
        </p:nvSpPr>
        <p:spPr>
          <a:xfrm>
            <a:off x="14996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3" name="Shape 111"/>
          <p:cNvSpPr/>
          <p:nvPr/>
        </p:nvSpPr>
        <p:spPr>
          <a:xfrm>
            <a:off x="15727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4" name="Shape 112"/>
          <p:cNvSpPr/>
          <p:nvPr/>
        </p:nvSpPr>
        <p:spPr>
          <a:xfrm>
            <a:off x="16459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5" name="Shape 113"/>
          <p:cNvSpPr/>
          <p:nvPr/>
        </p:nvSpPr>
        <p:spPr>
          <a:xfrm>
            <a:off x="17190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6" name="Shape 114"/>
          <p:cNvSpPr/>
          <p:nvPr/>
        </p:nvSpPr>
        <p:spPr>
          <a:xfrm>
            <a:off x="17922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7" name="Shape 115"/>
          <p:cNvSpPr/>
          <p:nvPr/>
        </p:nvSpPr>
        <p:spPr>
          <a:xfrm>
            <a:off x="18653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8" name="Shape 116"/>
          <p:cNvSpPr/>
          <p:nvPr/>
        </p:nvSpPr>
        <p:spPr>
          <a:xfrm>
            <a:off x="19385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19" name="Shape 117"/>
          <p:cNvSpPr/>
          <p:nvPr/>
        </p:nvSpPr>
        <p:spPr>
          <a:xfrm>
            <a:off x="20116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0" name="Shape 118"/>
          <p:cNvSpPr/>
          <p:nvPr/>
        </p:nvSpPr>
        <p:spPr>
          <a:xfrm>
            <a:off x="20848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1" name="Shape 119"/>
          <p:cNvSpPr/>
          <p:nvPr/>
        </p:nvSpPr>
        <p:spPr>
          <a:xfrm>
            <a:off x="21579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2" name="Shape 120"/>
          <p:cNvSpPr/>
          <p:nvPr/>
        </p:nvSpPr>
        <p:spPr>
          <a:xfrm>
            <a:off x="22311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3" name="Shape 121"/>
          <p:cNvSpPr/>
          <p:nvPr/>
        </p:nvSpPr>
        <p:spPr>
          <a:xfrm>
            <a:off x="23042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4" name="Shape 122"/>
          <p:cNvSpPr/>
          <p:nvPr/>
        </p:nvSpPr>
        <p:spPr>
          <a:xfrm>
            <a:off x="23774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5" name="Shape 123"/>
          <p:cNvSpPr/>
          <p:nvPr/>
        </p:nvSpPr>
        <p:spPr>
          <a:xfrm>
            <a:off x="24505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6" name="Shape 124"/>
          <p:cNvSpPr/>
          <p:nvPr/>
        </p:nvSpPr>
        <p:spPr>
          <a:xfrm>
            <a:off x="25237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7" name="Shape 125"/>
          <p:cNvSpPr/>
          <p:nvPr/>
        </p:nvSpPr>
        <p:spPr>
          <a:xfrm>
            <a:off x="25968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8" name="Shape 126"/>
          <p:cNvSpPr/>
          <p:nvPr/>
        </p:nvSpPr>
        <p:spPr>
          <a:xfrm>
            <a:off x="26700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29" name="Shape 127"/>
          <p:cNvSpPr/>
          <p:nvPr/>
        </p:nvSpPr>
        <p:spPr>
          <a:xfrm>
            <a:off x="27432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0" name="Shape 128"/>
          <p:cNvSpPr/>
          <p:nvPr/>
        </p:nvSpPr>
        <p:spPr>
          <a:xfrm>
            <a:off x="28163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1" name="Shape 129"/>
          <p:cNvSpPr/>
          <p:nvPr/>
        </p:nvSpPr>
        <p:spPr>
          <a:xfrm>
            <a:off x="28895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2" name="Shape 130"/>
          <p:cNvSpPr/>
          <p:nvPr/>
        </p:nvSpPr>
        <p:spPr>
          <a:xfrm>
            <a:off x="29626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3" name="Shape 131"/>
          <p:cNvSpPr/>
          <p:nvPr/>
        </p:nvSpPr>
        <p:spPr>
          <a:xfrm>
            <a:off x="30358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4" name="Shape 132"/>
          <p:cNvSpPr/>
          <p:nvPr/>
        </p:nvSpPr>
        <p:spPr>
          <a:xfrm>
            <a:off x="31089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5" name="Shape 133"/>
          <p:cNvSpPr/>
          <p:nvPr/>
        </p:nvSpPr>
        <p:spPr>
          <a:xfrm>
            <a:off x="31821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6" name="Shape 134"/>
          <p:cNvSpPr/>
          <p:nvPr/>
        </p:nvSpPr>
        <p:spPr>
          <a:xfrm>
            <a:off x="32552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7" name="Shape 135"/>
          <p:cNvSpPr/>
          <p:nvPr/>
        </p:nvSpPr>
        <p:spPr>
          <a:xfrm>
            <a:off x="33284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8" name="Shape 136"/>
          <p:cNvSpPr/>
          <p:nvPr/>
        </p:nvSpPr>
        <p:spPr>
          <a:xfrm>
            <a:off x="34015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39" name="Shape 137"/>
          <p:cNvSpPr/>
          <p:nvPr/>
        </p:nvSpPr>
        <p:spPr>
          <a:xfrm>
            <a:off x="34747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0" name="Shape 138"/>
          <p:cNvSpPr/>
          <p:nvPr/>
        </p:nvSpPr>
        <p:spPr>
          <a:xfrm>
            <a:off x="35478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1" name="Shape 139"/>
          <p:cNvSpPr/>
          <p:nvPr/>
        </p:nvSpPr>
        <p:spPr>
          <a:xfrm>
            <a:off x="36210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2" name="Shape 140"/>
          <p:cNvSpPr/>
          <p:nvPr/>
        </p:nvSpPr>
        <p:spPr>
          <a:xfrm>
            <a:off x="36941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3" name="Shape 141"/>
          <p:cNvSpPr/>
          <p:nvPr/>
        </p:nvSpPr>
        <p:spPr>
          <a:xfrm>
            <a:off x="37673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4" name="Shape 142"/>
          <p:cNvSpPr/>
          <p:nvPr/>
        </p:nvSpPr>
        <p:spPr>
          <a:xfrm>
            <a:off x="38404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5" name="Shape 143"/>
          <p:cNvSpPr/>
          <p:nvPr/>
        </p:nvSpPr>
        <p:spPr>
          <a:xfrm>
            <a:off x="39136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6" name="Shape 144"/>
          <p:cNvSpPr/>
          <p:nvPr/>
        </p:nvSpPr>
        <p:spPr>
          <a:xfrm>
            <a:off x="39867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7" name="Shape 145"/>
          <p:cNvSpPr/>
          <p:nvPr/>
        </p:nvSpPr>
        <p:spPr>
          <a:xfrm>
            <a:off x="40599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8" name="Shape 146"/>
          <p:cNvSpPr/>
          <p:nvPr/>
        </p:nvSpPr>
        <p:spPr>
          <a:xfrm>
            <a:off x="41330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49" name="Shape 147"/>
          <p:cNvSpPr/>
          <p:nvPr/>
        </p:nvSpPr>
        <p:spPr>
          <a:xfrm>
            <a:off x="42062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0" name="Shape 148"/>
          <p:cNvSpPr/>
          <p:nvPr/>
        </p:nvSpPr>
        <p:spPr>
          <a:xfrm>
            <a:off x="42793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1" name="Shape 149"/>
          <p:cNvSpPr/>
          <p:nvPr/>
        </p:nvSpPr>
        <p:spPr>
          <a:xfrm>
            <a:off x="43525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2" name="Shape 150"/>
          <p:cNvSpPr/>
          <p:nvPr/>
        </p:nvSpPr>
        <p:spPr>
          <a:xfrm>
            <a:off x="44256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3" name="Shape 151"/>
          <p:cNvSpPr/>
          <p:nvPr/>
        </p:nvSpPr>
        <p:spPr>
          <a:xfrm>
            <a:off x="44988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4" name="Shape 152"/>
          <p:cNvSpPr/>
          <p:nvPr/>
        </p:nvSpPr>
        <p:spPr>
          <a:xfrm>
            <a:off x="45720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5" name="Shape 153"/>
          <p:cNvSpPr/>
          <p:nvPr/>
        </p:nvSpPr>
        <p:spPr>
          <a:xfrm>
            <a:off x="46451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6" name="Shape 154"/>
          <p:cNvSpPr/>
          <p:nvPr/>
        </p:nvSpPr>
        <p:spPr>
          <a:xfrm>
            <a:off x="47183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7" name="Shape 155"/>
          <p:cNvSpPr/>
          <p:nvPr/>
        </p:nvSpPr>
        <p:spPr>
          <a:xfrm>
            <a:off x="47914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8" name="Shape 156"/>
          <p:cNvSpPr/>
          <p:nvPr/>
        </p:nvSpPr>
        <p:spPr>
          <a:xfrm>
            <a:off x="48646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59" name="Shape 157"/>
          <p:cNvSpPr/>
          <p:nvPr/>
        </p:nvSpPr>
        <p:spPr>
          <a:xfrm>
            <a:off x="49377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0" name="Shape 158"/>
          <p:cNvSpPr/>
          <p:nvPr/>
        </p:nvSpPr>
        <p:spPr>
          <a:xfrm>
            <a:off x="50109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1" name="Shape 159"/>
          <p:cNvSpPr/>
          <p:nvPr/>
        </p:nvSpPr>
        <p:spPr>
          <a:xfrm>
            <a:off x="50840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2" name="Shape 160"/>
          <p:cNvSpPr/>
          <p:nvPr/>
        </p:nvSpPr>
        <p:spPr>
          <a:xfrm>
            <a:off x="51572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3" name="Shape 161"/>
          <p:cNvSpPr/>
          <p:nvPr/>
        </p:nvSpPr>
        <p:spPr>
          <a:xfrm>
            <a:off x="52303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4" name="Shape 162"/>
          <p:cNvSpPr/>
          <p:nvPr/>
        </p:nvSpPr>
        <p:spPr>
          <a:xfrm>
            <a:off x="53035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5" name="Shape 163"/>
          <p:cNvSpPr/>
          <p:nvPr/>
        </p:nvSpPr>
        <p:spPr>
          <a:xfrm>
            <a:off x="53766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6" name="Shape 164"/>
          <p:cNvSpPr/>
          <p:nvPr/>
        </p:nvSpPr>
        <p:spPr>
          <a:xfrm>
            <a:off x="54498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7" name="Shape 165"/>
          <p:cNvSpPr/>
          <p:nvPr/>
        </p:nvSpPr>
        <p:spPr>
          <a:xfrm>
            <a:off x="55229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8" name="Shape 166"/>
          <p:cNvSpPr/>
          <p:nvPr/>
        </p:nvSpPr>
        <p:spPr>
          <a:xfrm>
            <a:off x="55961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69" name="Shape 167"/>
          <p:cNvSpPr/>
          <p:nvPr/>
        </p:nvSpPr>
        <p:spPr>
          <a:xfrm>
            <a:off x="56692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0" name="Shape 168"/>
          <p:cNvSpPr/>
          <p:nvPr/>
        </p:nvSpPr>
        <p:spPr>
          <a:xfrm>
            <a:off x="57424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1" name="Shape 169"/>
          <p:cNvSpPr/>
          <p:nvPr/>
        </p:nvSpPr>
        <p:spPr>
          <a:xfrm>
            <a:off x="58155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2" name="Shape 170"/>
          <p:cNvSpPr/>
          <p:nvPr/>
        </p:nvSpPr>
        <p:spPr>
          <a:xfrm>
            <a:off x="58887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3" name="Shape 171"/>
          <p:cNvSpPr/>
          <p:nvPr/>
        </p:nvSpPr>
        <p:spPr>
          <a:xfrm>
            <a:off x="59618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4" name="Shape 172"/>
          <p:cNvSpPr/>
          <p:nvPr/>
        </p:nvSpPr>
        <p:spPr>
          <a:xfrm>
            <a:off x="60350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5" name="Shape 173"/>
          <p:cNvSpPr/>
          <p:nvPr/>
        </p:nvSpPr>
        <p:spPr>
          <a:xfrm>
            <a:off x="61081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6" name="Shape 174"/>
          <p:cNvSpPr/>
          <p:nvPr/>
        </p:nvSpPr>
        <p:spPr>
          <a:xfrm>
            <a:off x="61813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7" name="Shape 175"/>
          <p:cNvSpPr/>
          <p:nvPr/>
        </p:nvSpPr>
        <p:spPr>
          <a:xfrm>
            <a:off x="62544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8" name="Shape 176"/>
          <p:cNvSpPr/>
          <p:nvPr/>
        </p:nvSpPr>
        <p:spPr>
          <a:xfrm>
            <a:off x="63276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79" name="Shape 177"/>
          <p:cNvSpPr/>
          <p:nvPr/>
        </p:nvSpPr>
        <p:spPr>
          <a:xfrm>
            <a:off x="64008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0" name="Shape 178"/>
          <p:cNvSpPr/>
          <p:nvPr/>
        </p:nvSpPr>
        <p:spPr>
          <a:xfrm>
            <a:off x="64739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1" name="Shape 179"/>
          <p:cNvSpPr/>
          <p:nvPr/>
        </p:nvSpPr>
        <p:spPr>
          <a:xfrm>
            <a:off x="65471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2" name="Shape 180"/>
          <p:cNvSpPr/>
          <p:nvPr/>
        </p:nvSpPr>
        <p:spPr>
          <a:xfrm>
            <a:off x="66202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3" name="Shape 181"/>
          <p:cNvSpPr/>
          <p:nvPr/>
        </p:nvSpPr>
        <p:spPr>
          <a:xfrm>
            <a:off x="66934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4" name="Shape 182"/>
          <p:cNvSpPr/>
          <p:nvPr/>
        </p:nvSpPr>
        <p:spPr>
          <a:xfrm>
            <a:off x="67665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5" name="Shape 183"/>
          <p:cNvSpPr/>
          <p:nvPr/>
        </p:nvSpPr>
        <p:spPr>
          <a:xfrm>
            <a:off x="68397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6" name="Shape 184"/>
          <p:cNvSpPr/>
          <p:nvPr/>
        </p:nvSpPr>
        <p:spPr>
          <a:xfrm>
            <a:off x="69128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7" name="Shape 185"/>
          <p:cNvSpPr/>
          <p:nvPr/>
        </p:nvSpPr>
        <p:spPr>
          <a:xfrm>
            <a:off x="69860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8" name="Shape 186"/>
          <p:cNvSpPr/>
          <p:nvPr/>
        </p:nvSpPr>
        <p:spPr>
          <a:xfrm>
            <a:off x="70591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89" name="Shape 187"/>
          <p:cNvSpPr/>
          <p:nvPr/>
        </p:nvSpPr>
        <p:spPr>
          <a:xfrm>
            <a:off x="71323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0" name="Shape 188"/>
          <p:cNvSpPr/>
          <p:nvPr/>
        </p:nvSpPr>
        <p:spPr>
          <a:xfrm>
            <a:off x="72054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1" name="Shape 189"/>
          <p:cNvSpPr/>
          <p:nvPr/>
        </p:nvSpPr>
        <p:spPr>
          <a:xfrm>
            <a:off x="72786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2" name="Shape 190"/>
          <p:cNvSpPr/>
          <p:nvPr/>
        </p:nvSpPr>
        <p:spPr>
          <a:xfrm>
            <a:off x="73517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3" name="Shape 191"/>
          <p:cNvSpPr/>
          <p:nvPr/>
        </p:nvSpPr>
        <p:spPr>
          <a:xfrm>
            <a:off x="74249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4" name="Shape 192"/>
          <p:cNvSpPr/>
          <p:nvPr/>
        </p:nvSpPr>
        <p:spPr>
          <a:xfrm>
            <a:off x="74980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5" name="Shape 193"/>
          <p:cNvSpPr/>
          <p:nvPr/>
        </p:nvSpPr>
        <p:spPr>
          <a:xfrm>
            <a:off x="75712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6" name="Shape 194"/>
          <p:cNvSpPr/>
          <p:nvPr/>
        </p:nvSpPr>
        <p:spPr>
          <a:xfrm>
            <a:off x="76443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7" name="Shape 195"/>
          <p:cNvSpPr/>
          <p:nvPr/>
        </p:nvSpPr>
        <p:spPr>
          <a:xfrm>
            <a:off x="77175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8" name="Shape 196"/>
          <p:cNvSpPr/>
          <p:nvPr/>
        </p:nvSpPr>
        <p:spPr>
          <a:xfrm>
            <a:off x="77906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199" name="Shape 197"/>
          <p:cNvSpPr/>
          <p:nvPr/>
        </p:nvSpPr>
        <p:spPr>
          <a:xfrm>
            <a:off x="78638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0" name="Shape 198"/>
          <p:cNvSpPr/>
          <p:nvPr/>
        </p:nvSpPr>
        <p:spPr>
          <a:xfrm>
            <a:off x="79369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1" name="Shape 199"/>
          <p:cNvSpPr/>
          <p:nvPr/>
        </p:nvSpPr>
        <p:spPr>
          <a:xfrm>
            <a:off x="80101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2" name="Shape 200"/>
          <p:cNvSpPr/>
          <p:nvPr/>
        </p:nvSpPr>
        <p:spPr>
          <a:xfrm>
            <a:off x="80832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3" name="Shape 201"/>
          <p:cNvSpPr/>
          <p:nvPr/>
        </p:nvSpPr>
        <p:spPr>
          <a:xfrm>
            <a:off x="81564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4" name="Shape 202"/>
          <p:cNvSpPr/>
          <p:nvPr/>
        </p:nvSpPr>
        <p:spPr>
          <a:xfrm>
            <a:off x="82296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5" name="Shape 203"/>
          <p:cNvSpPr/>
          <p:nvPr/>
        </p:nvSpPr>
        <p:spPr>
          <a:xfrm>
            <a:off x="83027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6" name="Shape 204"/>
          <p:cNvSpPr/>
          <p:nvPr/>
        </p:nvSpPr>
        <p:spPr>
          <a:xfrm>
            <a:off x="83759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7" name="Shape 205"/>
          <p:cNvSpPr/>
          <p:nvPr/>
        </p:nvSpPr>
        <p:spPr>
          <a:xfrm>
            <a:off x="84490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8" name="Shape 206"/>
          <p:cNvSpPr/>
          <p:nvPr/>
        </p:nvSpPr>
        <p:spPr>
          <a:xfrm>
            <a:off x="85222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09" name="Shape 207"/>
          <p:cNvSpPr/>
          <p:nvPr/>
        </p:nvSpPr>
        <p:spPr>
          <a:xfrm>
            <a:off x="85953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0" name="Shape 208"/>
          <p:cNvSpPr/>
          <p:nvPr/>
        </p:nvSpPr>
        <p:spPr>
          <a:xfrm>
            <a:off x="86685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1" name="Shape 209"/>
          <p:cNvSpPr/>
          <p:nvPr/>
        </p:nvSpPr>
        <p:spPr>
          <a:xfrm>
            <a:off x="87416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2" name="Shape 210"/>
          <p:cNvSpPr/>
          <p:nvPr/>
        </p:nvSpPr>
        <p:spPr>
          <a:xfrm>
            <a:off x="88148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3" name="Shape 211"/>
          <p:cNvSpPr/>
          <p:nvPr/>
        </p:nvSpPr>
        <p:spPr>
          <a:xfrm>
            <a:off x="88879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4" name="Shape 212"/>
          <p:cNvSpPr/>
          <p:nvPr/>
        </p:nvSpPr>
        <p:spPr>
          <a:xfrm>
            <a:off x="89611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5" name="Shape 213"/>
          <p:cNvSpPr/>
          <p:nvPr/>
        </p:nvSpPr>
        <p:spPr>
          <a:xfrm>
            <a:off x="90342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6" name="Shape 214"/>
          <p:cNvSpPr/>
          <p:nvPr/>
        </p:nvSpPr>
        <p:spPr>
          <a:xfrm>
            <a:off x="91074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7" name="Shape 215"/>
          <p:cNvSpPr/>
          <p:nvPr/>
        </p:nvSpPr>
        <p:spPr>
          <a:xfrm>
            <a:off x="91805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8" name="Shape 216"/>
          <p:cNvSpPr/>
          <p:nvPr/>
        </p:nvSpPr>
        <p:spPr>
          <a:xfrm>
            <a:off x="92537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19" name="Shape 217"/>
          <p:cNvSpPr/>
          <p:nvPr/>
        </p:nvSpPr>
        <p:spPr>
          <a:xfrm>
            <a:off x="93268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0" name="Shape 218"/>
          <p:cNvSpPr/>
          <p:nvPr/>
        </p:nvSpPr>
        <p:spPr>
          <a:xfrm>
            <a:off x="94000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1" name="Shape 219"/>
          <p:cNvSpPr/>
          <p:nvPr/>
        </p:nvSpPr>
        <p:spPr>
          <a:xfrm>
            <a:off x="94731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2" name="Shape 220"/>
          <p:cNvSpPr/>
          <p:nvPr/>
        </p:nvSpPr>
        <p:spPr>
          <a:xfrm>
            <a:off x="95463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3" name="Shape 221"/>
          <p:cNvSpPr/>
          <p:nvPr/>
        </p:nvSpPr>
        <p:spPr>
          <a:xfrm>
            <a:off x="96194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4" name="Shape 222"/>
          <p:cNvSpPr/>
          <p:nvPr/>
        </p:nvSpPr>
        <p:spPr>
          <a:xfrm>
            <a:off x="96926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5" name="Shape 223"/>
          <p:cNvSpPr/>
          <p:nvPr/>
        </p:nvSpPr>
        <p:spPr>
          <a:xfrm>
            <a:off x="97657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6" name="Shape 224"/>
          <p:cNvSpPr/>
          <p:nvPr/>
        </p:nvSpPr>
        <p:spPr>
          <a:xfrm>
            <a:off x="98389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7" name="Shape 225"/>
          <p:cNvSpPr/>
          <p:nvPr/>
        </p:nvSpPr>
        <p:spPr>
          <a:xfrm>
            <a:off x="99120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8" name="Shape 226"/>
          <p:cNvSpPr/>
          <p:nvPr/>
        </p:nvSpPr>
        <p:spPr>
          <a:xfrm>
            <a:off x="99852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29" name="Shape 227"/>
          <p:cNvSpPr/>
          <p:nvPr/>
        </p:nvSpPr>
        <p:spPr>
          <a:xfrm>
            <a:off x="100584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0" name="Shape 228"/>
          <p:cNvSpPr/>
          <p:nvPr/>
        </p:nvSpPr>
        <p:spPr>
          <a:xfrm>
            <a:off x="101315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1" name="Shape 229"/>
          <p:cNvSpPr/>
          <p:nvPr/>
        </p:nvSpPr>
        <p:spPr>
          <a:xfrm>
            <a:off x="102047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2" name="Shape 230"/>
          <p:cNvSpPr/>
          <p:nvPr/>
        </p:nvSpPr>
        <p:spPr>
          <a:xfrm>
            <a:off x="102778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3" name="Shape 231"/>
          <p:cNvSpPr/>
          <p:nvPr/>
        </p:nvSpPr>
        <p:spPr>
          <a:xfrm>
            <a:off x="103510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4" name="Shape 232"/>
          <p:cNvSpPr/>
          <p:nvPr/>
        </p:nvSpPr>
        <p:spPr>
          <a:xfrm>
            <a:off x="1042416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5" name="Shape 233"/>
          <p:cNvSpPr/>
          <p:nvPr/>
        </p:nvSpPr>
        <p:spPr>
          <a:xfrm>
            <a:off x="1049731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6" name="Shape 234"/>
          <p:cNvSpPr/>
          <p:nvPr/>
        </p:nvSpPr>
        <p:spPr>
          <a:xfrm>
            <a:off x="1057046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7" name="Shape 235"/>
          <p:cNvSpPr/>
          <p:nvPr/>
        </p:nvSpPr>
        <p:spPr>
          <a:xfrm>
            <a:off x="1064361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8" name="Shape 236"/>
          <p:cNvSpPr/>
          <p:nvPr/>
        </p:nvSpPr>
        <p:spPr>
          <a:xfrm>
            <a:off x="1071676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39" name="Shape 237"/>
          <p:cNvSpPr/>
          <p:nvPr/>
        </p:nvSpPr>
        <p:spPr>
          <a:xfrm>
            <a:off x="1078992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0" name="Shape 238"/>
          <p:cNvSpPr/>
          <p:nvPr/>
        </p:nvSpPr>
        <p:spPr>
          <a:xfrm>
            <a:off x="1086307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1" name="Shape 239"/>
          <p:cNvSpPr/>
          <p:nvPr/>
        </p:nvSpPr>
        <p:spPr>
          <a:xfrm>
            <a:off x="1093622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2" name="Shape 240"/>
          <p:cNvSpPr/>
          <p:nvPr/>
        </p:nvSpPr>
        <p:spPr>
          <a:xfrm>
            <a:off x="1100937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3" name="Shape 241"/>
          <p:cNvSpPr/>
          <p:nvPr/>
        </p:nvSpPr>
        <p:spPr>
          <a:xfrm>
            <a:off x="1108252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4" name="Shape 242"/>
          <p:cNvSpPr/>
          <p:nvPr/>
        </p:nvSpPr>
        <p:spPr>
          <a:xfrm>
            <a:off x="1115568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5" name="Shape 243"/>
          <p:cNvSpPr/>
          <p:nvPr/>
        </p:nvSpPr>
        <p:spPr>
          <a:xfrm>
            <a:off x="1122883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6" name="Shape 244"/>
          <p:cNvSpPr/>
          <p:nvPr/>
        </p:nvSpPr>
        <p:spPr>
          <a:xfrm>
            <a:off x="1130198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7" name="Shape 245"/>
          <p:cNvSpPr/>
          <p:nvPr/>
        </p:nvSpPr>
        <p:spPr>
          <a:xfrm>
            <a:off x="1137513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8" name="Shape 246"/>
          <p:cNvSpPr/>
          <p:nvPr/>
        </p:nvSpPr>
        <p:spPr>
          <a:xfrm>
            <a:off x="1144828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49" name="Shape 247"/>
          <p:cNvSpPr/>
          <p:nvPr/>
        </p:nvSpPr>
        <p:spPr>
          <a:xfrm>
            <a:off x="1152144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0" name="Shape 248"/>
          <p:cNvSpPr/>
          <p:nvPr/>
        </p:nvSpPr>
        <p:spPr>
          <a:xfrm>
            <a:off x="1159459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1" name="Shape 249"/>
          <p:cNvSpPr/>
          <p:nvPr/>
        </p:nvSpPr>
        <p:spPr>
          <a:xfrm>
            <a:off x="1166774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2" name="Shape 250"/>
          <p:cNvSpPr/>
          <p:nvPr/>
        </p:nvSpPr>
        <p:spPr>
          <a:xfrm>
            <a:off x="1174089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3" name="Shape 251"/>
          <p:cNvSpPr/>
          <p:nvPr/>
        </p:nvSpPr>
        <p:spPr>
          <a:xfrm>
            <a:off x="1181404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4" name="Shape 252"/>
          <p:cNvSpPr/>
          <p:nvPr/>
        </p:nvSpPr>
        <p:spPr>
          <a:xfrm>
            <a:off x="11887200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5" name="Shape 253"/>
          <p:cNvSpPr/>
          <p:nvPr/>
        </p:nvSpPr>
        <p:spPr>
          <a:xfrm>
            <a:off x="11960352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6" name="Shape 254"/>
          <p:cNvSpPr/>
          <p:nvPr/>
        </p:nvSpPr>
        <p:spPr>
          <a:xfrm>
            <a:off x="12033504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7" name="Shape 255"/>
          <p:cNvSpPr/>
          <p:nvPr/>
        </p:nvSpPr>
        <p:spPr>
          <a:xfrm>
            <a:off x="12106656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8" name="Shape 256"/>
          <p:cNvSpPr/>
          <p:nvPr/>
        </p:nvSpPr>
        <p:spPr>
          <a:xfrm>
            <a:off x="12179808" y="0"/>
            <a:ext cx="0" cy="6858000"/>
          </a:xfrm>
          <a:prstGeom prst="line">
            <a:avLst/>
          </a:prstGeom>
          <a:noFill/>
          <a:ln w="4445">
            <a:solidFill>
              <a:srgbClr val="44353C">
                <a:alpha val="9000"/>
              </a:srgbClr>
            </a:solidFill>
            <a:prstDash val="solid"/>
          </a:ln>
        </p:spPr>
      </p:sp>
      <p:sp>
        <p:nvSpPr>
          <p:cNvPr id="259" name="Text 257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D3D4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000" dirty="0"/>
          </a:p>
        </p:txBody>
      </p:sp>
      <p:sp>
        <p:nvSpPr>
          <p:cNvPr id="260" name="Text 258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D3D4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06</a:t>
            </a:r>
            <a:endParaRPr lang="en-US" sz="1000" dirty="0"/>
          </a:p>
        </p:txBody>
      </p:sp>
      <p:sp>
        <p:nvSpPr>
          <p:cNvPr id="261" name="Shape 259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533A46"/>
            </a:solidFill>
            <a:prstDash val="solid"/>
          </a:ln>
        </p:spPr>
      </p:sp>
      <p:sp>
        <p:nvSpPr>
          <p:cNvPr id="262" name="Shape 260"/>
          <p:cNvSpPr/>
          <p:nvPr/>
        </p:nvSpPr>
        <p:spPr>
          <a:xfrm>
            <a:off x="548640" y="658368"/>
            <a:ext cx="11064240" cy="54864"/>
          </a:xfrm>
          <a:prstGeom prst="rect">
            <a:avLst/>
          </a:prstGeom>
          <a:solidFill>
            <a:srgbClr val="E8BCAE"/>
          </a:solidFill>
          <a:ln w="12700">
            <a:solidFill>
              <a:srgbClr val="E8BCAE">
                <a:alpha val="0"/>
              </a:srgbClr>
            </a:solidFill>
            <a:prstDash val="solid"/>
          </a:ln>
        </p:spPr>
      </p:sp>
      <p:pic>
        <p:nvPicPr>
          <p:cNvPr id="26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3680" y="1188720"/>
            <a:ext cx="4754880" cy="4297680"/>
          </a:xfrm>
          <a:prstGeom prst="rect">
            <a:avLst/>
          </a:prstGeom>
        </p:spPr>
      </p:pic>
      <p:sp>
        <p:nvSpPr>
          <p:cNvPr id="265" name="Text 261"/>
          <p:cNvSpPr/>
          <p:nvPr/>
        </p:nvSpPr>
        <p:spPr>
          <a:xfrm>
            <a:off x="731520" y="1828800"/>
            <a:ext cx="58521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44353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让下一次表达，</a:t>
            </a:r>
            <a:endParaRPr lang="en-US" sz="3600" dirty="0"/>
          </a:p>
          <a:p>
            <a:pPr algn="l" indent="0" marL="0">
              <a:buNone/>
            </a:pPr>
            <a:r>
              <a:rPr lang="en-US" sz="3600" b="1" dirty="0">
                <a:solidFill>
                  <a:srgbClr val="44353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有自己的形状</a:t>
            </a:r>
            <a:endParaRPr lang="en-US" sz="3600" dirty="0"/>
          </a:p>
        </p:txBody>
      </p:sp>
      <p:sp>
        <p:nvSpPr>
          <p:cNvPr id="266" name="Text 262"/>
          <p:cNvSpPr/>
          <p:nvPr/>
        </p:nvSpPr>
        <p:spPr>
          <a:xfrm>
            <a:off x="731520" y="4663440"/>
            <a:ext cx="5852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692E1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S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S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random-design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星辰开放日</dc:title>
  <dc:subject>Procedural theme 8b88584906f0ef9887a54de55a001a575635ccd442bd2d301a7fd2e6475b1ffe</dc:subject>
  <dc:creator>xingchenyd</dc:creator>
  <cp:lastModifiedBy>xingchenyd</cp:lastModifiedBy>
  <cp:revision>1</cp:revision>
  <dcterms:created xsi:type="dcterms:W3CDTF">2026-11-03T04:14:25Z</dcterms:created>
  <dcterms:modified xsi:type="dcterms:W3CDTF">2026-11-03T04:14:25Z</dcterms:modified>
</cp:coreProperties>
</file>